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2" r:id="rId6"/>
    <p:sldId id="263" r:id="rId7"/>
    <p:sldId id="264" r:id="rId8"/>
    <p:sldId id="266" r:id="rId9"/>
    <p:sldId id="260" r:id="rId10"/>
    <p:sldId id="265" r:id="rId11"/>
    <p:sldId id="261" r:id="rId12"/>
    <p:sldId id="267" r:id="rId13"/>
    <p:sldId id="268" r:id="rId14"/>
    <p:sldId id="269" r:id="rId15"/>
    <p:sldId id="272" r:id="rId16"/>
    <p:sldId id="273" r:id="rId17"/>
    <p:sldId id="270" r:id="rId18"/>
    <p:sldId id="271" r:id="rId19"/>
    <p:sldId id="275" r:id="rId20"/>
    <p:sldId id="280" r:id="rId21"/>
    <p:sldId id="279" r:id="rId22"/>
    <p:sldId id="278" r:id="rId23"/>
    <p:sldId id="274" r:id="rId24"/>
    <p:sldId id="277" r:id="rId25"/>
    <p:sldId id="276" r:id="rId26"/>
    <p:sldId id="288" r:id="rId27"/>
    <p:sldId id="287" r:id="rId28"/>
    <p:sldId id="286" r:id="rId29"/>
    <p:sldId id="285" r:id="rId30"/>
    <p:sldId id="284" r:id="rId31"/>
    <p:sldId id="283" r:id="rId32"/>
    <p:sldId id="282" r:id="rId33"/>
    <p:sldId id="290" r:id="rId34"/>
    <p:sldId id="293" r:id="rId35"/>
    <p:sldId id="292" r:id="rId36"/>
    <p:sldId id="291" r:id="rId37"/>
    <p:sldId id="281" r:id="rId38"/>
    <p:sldId id="289" r:id="rId39"/>
    <p:sldId id="294" r:id="rId40"/>
    <p:sldId id="300" r:id="rId41"/>
    <p:sldId id="299" r:id="rId42"/>
    <p:sldId id="298" r:id="rId43"/>
    <p:sldId id="297" r:id="rId44"/>
    <p:sldId id="296" r:id="rId45"/>
    <p:sldId id="295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7"/>
  <c:chart>
    <c:title>
      <c:layout/>
    </c:title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Успеваемость</c:v>
                </c:pt>
              </c:strCache>
            </c:strRef>
          </c:tx>
          <c:marker>
            <c:symbol val="none"/>
          </c:marker>
          <c:cat>
            <c:strRef>
              <c:f>Лист1!$A$2:$A$6</c:f>
              <c:strCache>
                <c:ptCount val="5"/>
                <c:pt idx="0">
                  <c:v>2013 - 2014</c:v>
                </c:pt>
                <c:pt idx="1">
                  <c:v>2014 - 2015</c:v>
                </c:pt>
                <c:pt idx="2">
                  <c:v>2015 - 2016</c:v>
                </c:pt>
                <c:pt idx="3">
                  <c:v>2016 - 2017</c:v>
                </c:pt>
                <c:pt idx="4">
                  <c:v>2017 - 2018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78.400000000000006</c:v>
                </c:pt>
                <c:pt idx="1">
                  <c:v>79.7</c:v>
                </c:pt>
                <c:pt idx="2">
                  <c:v>82.3</c:v>
                </c:pt>
                <c:pt idx="3">
                  <c:v>72.7</c:v>
                </c:pt>
                <c:pt idx="4">
                  <c:v>90</c:v>
                </c:pt>
              </c:numCache>
            </c:numRef>
          </c:val>
        </c:ser>
        <c:marker val="1"/>
        <c:axId val="143868672"/>
        <c:axId val="143870208"/>
      </c:lineChart>
      <c:catAx>
        <c:axId val="143868672"/>
        <c:scaling>
          <c:orientation val="minMax"/>
        </c:scaling>
        <c:axPos val="b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143870208"/>
        <c:crosses val="autoZero"/>
        <c:auto val="1"/>
        <c:lblAlgn val="ctr"/>
        <c:lblOffset val="100"/>
      </c:catAx>
      <c:valAx>
        <c:axId val="143870208"/>
        <c:scaling>
          <c:orientation val="minMax"/>
        </c:scaling>
        <c:axPos val="l"/>
        <c:majorGridlines/>
        <c:numFmt formatCode="General" sourceLinked="1"/>
        <c:tickLblPos val="nextTo"/>
        <c:crossAx val="14386867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4149080"/>
            <a:ext cx="7143800" cy="17526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</a:rPr>
              <a:t>Дата рождения: 07.11.1970 г.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</a:rPr>
              <a:t>Профессиональное образование: учитель английского языка и методист, МГПИ им. М.Е. </a:t>
            </a:r>
            <a:r>
              <a:rPr lang="ru-RU" altLang="ru-RU" sz="2000" dirty="0" err="1" smtClean="0">
                <a:solidFill>
                  <a:schemeClr val="tx1"/>
                </a:solidFill>
                <a:latin typeface="Times New Roman" pitchFamily="18" charset="0"/>
              </a:rPr>
              <a:t>Евсевьева</a:t>
            </a:r>
            <a:endParaRPr lang="ru-RU" altLang="ru-RU" sz="2000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</a:rPr>
              <a:t> № диплома  </a:t>
            </a:r>
            <a:r>
              <a:rPr lang="ru-RU" altLang="ru-RU" sz="2000" dirty="0" smtClean="0">
                <a:solidFill>
                  <a:schemeClr val="tx1"/>
                </a:solidFill>
              </a:rPr>
              <a:t>1055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</a:rPr>
              <a:t>  дата выдачи: 03.07.1992 г. 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</a:rPr>
              <a:t>Стаж педагогической работы (по специальности): 26 год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</a:rPr>
              <a:t>Общий трудовой стаж: 26 год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</a:rPr>
              <a:t>Наличие квалификационной категории: высшая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</a:rPr>
              <a:t>Дата последней аттестации: 29.11.2013 г.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</a:rPr>
              <a:t>Звание: -</a:t>
            </a:r>
          </a:p>
          <a:p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6" name="Рисунок 5" descr="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03848" cy="25759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340768"/>
            <a:ext cx="7772400" cy="1470025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Министерство образования РМ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 Портфолио </a:t>
            </a:r>
            <a:b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                     Филиной Натальи Петровны, </a:t>
            </a:r>
            <a:b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                 преподавателя ГБПОУ РМ  </a:t>
            </a:r>
            <a:b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«Темниковский сельскохозяйственный колледж» </a:t>
            </a:r>
            <a:b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г. Темников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052736"/>
            <a:ext cx="8022336" cy="55107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260648"/>
            <a:ext cx="8090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Образование: высшее педагогическое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3751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1. Повышение квалификации, профессиональная переподготовка, обучение в аспирантуре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44" y="928670"/>
            <a:ext cx="9001156" cy="5635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Организационно-педагогическое сопровождение образовательного процесса в учреждениях среднего профессионального образования в условиях модернизации профессионального образования - ГБОУ ДПО (повышения квалификации) специалистов «Мордовский республиканский институт образования» г. Саранск, 13.05.2015 – 04.06.2015, 72 часа</a:t>
            </a:r>
          </a:p>
          <a:p>
            <a:pPr>
              <a:lnSpc>
                <a:spcPts val="16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16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Формирование гражданской идентичности детей и подростков во внеурочной деятельности. Традиции и новаторство - АНОО «Центр образования «Егоза»  г. Казань, 25.10.2016 – 26.10.2016, 16 часов</a:t>
            </a:r>
          </a:p>
          <a:p>
            <a:pPr>
              <a:lnSpc>
                <a:spcPts val="16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16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Применение интегрированного подхода в преподавании английского языка. Компетенции учащихся, формируемые в процессе подготовки к ЕГЭ по английскому языку - НИ МГУ им Н.П. Огарева факультет иностранных языков, 05.12.2016, 8 часов</a:t>
            </a:r>
          </a:p>
          <a:p>
            <a:pPr>
              <a:lnSpc>
                <a:spcPts val="16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16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ИКТ-компетентность педагога и практические вопросы внедрения и эксплуатации информационной системы образовательного учреждения в соответствии с требованиями ФГОС - АНО «Санкт-Петербургский центр дополнительного профессионального образования», 10.04.2017, 3 часа</a:t>
            </a:r>
          </a:p>
          <a:p>
            <a:pPr>
              <a:lnSpc>
                <a:spcPts val="16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16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Модернизация содержания и технологий воспитательной работы в условиях реализации ФГОС и Стратегии развития воспитания в Российской Федерации - ГБУ ДПО «Мордовский республиканский институт образования» г. Саранск, 07.11.2017 - 22.11.2017, 108 часов</a:t>
            </a:r>
          </a:p>
          <a:p>
            <a:pPr>
              <a:lnSpc>
                <a:spcPts val="16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16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Методика преподавания иностранного языка в соответствии с ФГОС ООО - Общество с ограниченной ответственностью «Издательство «Учитель» отделение дополнительного образования г. Волгоград, 28.04.2018, 72 часа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10" name="Рисунок 9" descr="IMG_00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57166"/>
            <a:ext cx="4214810" cy="3006368"/>
          </a:xfrm>
          <a:prstGeom prst="rect">
            <a:avLst/>
          </a:prstGeom>
        </p:spPr>
      </p:pic>
      <p:pic>
        <p:nvPicPr>
          <p:cNvPr id="11" name="Рисунок 10" descr="IMG_00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57166"/>
            <a:ext cx="4143372" cy="2987869"/>
          </a:xfrm>
          <a:prstGeom prst="rect">
            <a:avLst/>
          </a:prstGeom>
        </p:spPr>
      </p:pic>
      <p:pic>
        <p:nvPicPr>
          <p:cNvPr id="12" name="Рисунок 11" descr="IMG_00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3500438"/>
            <a:ext cx="4214842" cy="3026668"/>
          </a:xfrm>
          <a:prstGeom prst="rect">
            <a:avLst/>
          </a:prstGeom>
        </p:spPr>
      </p:pic>
      <p:pic>
        <p:nvPicPr>
          <p:cNvPr id="13" name="Рисунок 12" descr="IMG_003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3500438"/>
            <a:ext cx="4214810" cy="29850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сертификат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32656"/>
            <a:ext cx="4067944" cy="2995080"/>
          </a:xfrm>
          <a:prstGeom prst="rect">
            <a:avLst/>
          </a:prstGeom>
        </p:spPr>
      </p:pic>
      <p:pic>
        <p:nvPicPr>
          <p:cNvPr id="4" name="Рисунок 3" descr="IMG_00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3284984"/>
            <a:ext cx="4572000" cy="32485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620688"/>
            <a:ext cx="3979950" cy="5530169"/>
          </a:xfrm>
          <a:prstGeom prst="rect">
            <a:avLst/>
          </a:prstGeom>
        </p:spPr>
      </p:pic>
      <p:pic>
        <p:nvPicPr>
          <p:cNvPr id="4" name="Рисунок 3" descr="IMG_00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620688"/>
            <a:ext cx="4032448" cy="56031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0"/>
            <a:ext cx="82000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Применение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информационно – коммуникативных технологий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0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68909" y="962894"/>
            <a:ext cx="4303292" cy="58951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55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88640"/>
            <a:ext cx="9264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Участие в инновационной (экспериментальной) деятельности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3648" y="2708920"/>
            <a:ext cx="62438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Информация отсутствует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graphicFrame>
        <p:nvGraphicFramePr>
          <p:cNvPr id="4" name="Диаграмма 3"/>
          <p:cNvGraphicFramePr/>
          <p:nvPr/>
        </p:nvGraphicFramePr>
        <p:xfrm>
          <a:off x="1000100" y="1357298"/>
          <a:ext cx="7262842" cy="4818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14283" y="214290"/>
            <a:ext cx="8786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4. Качество знаний обучающихся по итогам промежуточной итоговой аттестации (%)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4612" y="6215082"/>
            <a:ext cx="37136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среднем за 5 лет – 75,6%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4" name="Рисунок 3" descr="IMG_0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260648"/>
            <a:ext cx="4534101" cy="6381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260648"/>
            <a:ext cx="88869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5. Динамика результативности учебной деятельности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 итогам внешнего мониторинга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2924944"/>
            <a:ext cx="61387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/>
              <a:t>Информация отсутствует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88640"/>
            <a:ext cx="892904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6. Результаты участия обучающихся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мероприятиях различных уровней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учебной деятельности профессиональной направленности: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предметные олимпиады, конкурсы,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научно - практические конференции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988840"/>
            <a:ext cx="799288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Республиканский уровень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Республиканская заочная олимпиада по английскому языку среди студентов ССУЗ Республики Мордовия, 2015 г. , Сайкина С. – участие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Республиканский заочный конкурс      среди студентов ССУЗ Республики Мордовия на лучшую презентацию рабочих профессий и специальностей на иностранном языке, 2015 г. 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Анчин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В. – диплом победителя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Республиканский заочный конкурс      среди студентов ССУЗ Республики Мордовия на лучшую виртуальную экскурсию по Республики Мордовия на иностранном языке, 2015 г. 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Казабаранова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И.,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Арефкин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И. – диплом 3 степени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Республиканский заочный конкурс      сочинений среди студентов ССУЗ Республики Мордовия «Таланты студентов нашего учебного заведения»     на английском языке, 2016 г. , Юдаев Е. – номинация «за грамотность»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404664"/>
            <a:ext cx="842493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Республиканский заочный конкурс      творческих эссе среди студентов образовательных учреждений СПО   «Я вырос здесь, и край мне этот дорог»     на иностранном языке, 2016 г. , Грицков В. – участие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Республиканская   олимпиада по английскому языку среди студентов СПО Республики Мордовия, 2017 г. , Сидоренко В. – диплом 3 степени</a:t>
            </a:r>
          </a:p>
          <a:p>
            <a:pPr>
              <a:buFont typeface="Wingdings" pitchFamily="2" charset="2"/>
              <a:buChar char="v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Всероссийский уровень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Всероссийское конкурсное мероприятие «Английский язык», 2017 г. , Филина А. – лауреат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32656"/>
            <a:ext cx="4267982" cy="5930391"/>
          </a:xfrm>
          <a:prstGeom prst="rect">
            <a:avLst/>
          </a:prstGeom>
        </p:spPr>
      </p:pic>
      <p:pic>
        <p:nvPicPr>
          <p:cNvPr id="4" name="Рисунок 3" descr="IMG_0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332656"/>
            <a:ext cx="4248472" cy="59697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340768"/>
            <a:ext cx="4661852" cy="3312368"/>
          </a:xfrm>
          <a:prstGeom prst="rect">
            <a:avLst/>
          </a:prstGeom>
        </p:spPr>
      </p:pic>
      <p:pic>
        <p:nvPicPr>
          <p:cNvPr id="4" name="Рисунок 3" descr="IMG_00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620688"/>
            <a:ext cx="3592446" cy="50479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76672"/>
            <a:ext cx="4248472" cy="5979332"/>
          </a:xfrm>
          <a:prstGeom prst="rect">
            <a:avLst/>
          </a:prstGeom>
        </p:spPr>
      </p:pic>
      <p:pic>
        <p:nvPicPr>
          <p:cNvPr id="4" name="Рисунок 3" descr="грамот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476672"/>
            <a:ext cx="4084687" cy="5904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сертификат участника Грицков Владислав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76672"/>
            <a:ext cx="4152343" cy="5873556"/>
          </a:xfrm>
          <a:prstGeom prst="rect">
            <a:avLst/>
          </a:prstGeom>
        </p:spPr>
      </p:pic>
      <p:pic>
        <p:nvPicPr>
          <p:cNvPr id="4" name="Рисунок 3" descr="IMG_00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476672"/>
            <a:ext cx="4150923" cy="58326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ДИПЛОМ НАСТЯ_Страница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260648"/>
            <a:ext cx="4441352" cy="6279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188640"/>
            <a:ext cx="86409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7. Результаты участия обучающихся во внеурочной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деятельности по преподаваемой дисциплине: конкурсы, конференции тематические,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концерты, выставки, турниры, соревнования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2204864"/>
            <a:ext cx="878497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Районный уровень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Районный конкурс патриотической песни «Афганское эхо 2016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», 2016 г. , Юдаев Е. – 2 место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Районный фестиваль народного творчества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Темниковская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свирель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», 2016 г. 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Висюлькина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А. – участие</a:t>
            </a:r>
          </a:p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Республиканский уровень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Республиканский заочный краеведческий конкурс      туристических маршрутов «Моя Мордовия – туристический портрет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», 2015 г. , Киселёва М. – 2 место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Конкурс фотографий «Рождественское чудо – день добра и милосердия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», 2016 г. 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Сятойкин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А. – 3 место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Республиканский заочный конкурс      видеороликов «Мы за здоровый образ жизни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», 2017 г. , Рыбаков И.  - 3 место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88640"/>
            <a:ext cx="4596635" cy="64693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диплом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76671"/>
            <a:ext cx="4254363" cy="5832649"/>
          </a:xfrm>
          <a:prstGeom prst="rect">
            <a:avLst/>
          </a:prstGeom>
        </p:spPr>
      </p:pic>
      <p:pic>
        <p:nvPicPr>
          <p:cNvPr id="4" name="Рисунок 3" descr="IM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476672"/>
            <a:ext cx="4134268" cy="5818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76672"/>
            <a:ext cx="4195413" cy="5904656"/>
          </a:xfrm>
          <a:prstGeom prst="rect">
            <a:avLst/>
          </a:prstGeom>
        </p:spPr>
      </p:pic>
      <p:pic>
        <p:nvPicPr>
          <p:cNvPr id="4" name="Рисунок 3" descr="Диплом+Сятойкин+Антон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476672"/>
            <a:ext cx="4123423" cy="58326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Рыбаков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32656"/>
            <a:ext cx="8316416" cy="58825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260648"/>
            <a:ext cx="8413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8. Наличие авторских программ, методических разработок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0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764704"/>
            <a:ext cx="4195973" cy="5830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4" name="Рисунок 3" descr="п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76672"/>
            <a:ext cx="4176464" cy="5877987"/>
          </a:xfrm>
          <a:prstGeom prst="rect">
            <a:avLst/>
          </a:prstGeom>
        </p:spPr>
      </p:pic>
      <p:pic>
        <p:nvPicPr>
          <p:cNvPr id="5" name="Рисунок 4" descr="ф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476672"/>
            <a:ext cx="4208926" cy="5904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260648"/>
            <a:ext cx="80366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9. Результаты работы в качестве куратора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7704" y="2636912"/>
            <a:ext cx="56946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Информация отсутствует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51720" y="404664"/>
            <a:ext cx="53674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10. Наличие публикаций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2636912"/>
            <a:ext cx="56946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Информация отсутствует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60648"/>
            <a:ext cx="88415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11. Участие педагога в профессиональных конкурсах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00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908720"/>
            <a:ext cx="4092579" cy="57599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620688"/>
            <a:ext cx="3939595" cy="5544616"/>
          </a:xfrm>
          <a:prstGeom prst="rect">
            <a:avLst/>
          </a:prstGeom>
        </p:spPr>
      </p:pic>
      <p:pic>
        <p:nvPicPr>
          <p:cNvPr id="4" name="Рисунок 3" descr="diplom_author_2662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04156" y="620689"/>
            <a:ext cx="3920819" cy="55446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document (1)_Страница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76672"/>
            <a:ext cx="4125085" cy="5832648"/>
          </a:xfrm>
          <a:prstGeom prst="rect">
            <a:avLst/>
          </a:prstGeom>
        </p:spPr>
      </p:pic>
      <p:pic>
        <p:nvPicPr>
          <p:cNvPr id="4" name="Рисунок 3" descr="IMG_00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476672"/>
            <a:ext cx="4060510" cy="5733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260648"/>
            <a:ext cx="84939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12. Выступление на научно – практических конференциях,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педагогических чтениях, семинарах, секциях,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методических объединениях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0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1412776"/>
            <a:ext cx="3732539" cy="5253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2880320" cy="4053784"/>
          </a:xfrm>
          <a:prstGeom prst="rect">
            <a:avLst/>
          </a:prstGeom>
        </p:spPr>
      </p:pic>
      <p:pic>
        <p:nvPicPr>
          <p:cNvPr id="4" name="Рисунок 3" descr="Филина Н.П.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188640"/>
            <a:ext cx="3024336" cy="3930923"/>
          </a:xfrm>
          <a:prstGeom prst="rect">
            <a:avLst/>
          </a:prstGeom>
        </p:spPr>
      </p:pic>
      <p:pic>
        <p:nvPicPr>
          <p:cNvPr id="5" name="Рисунок 4" descr="Филина Н.П.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3020671"/>
            <a:ext cx="2952328" cy="3837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59632" y="260648"/>
            <a:ext cx="660020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13. Проведение открытых уроков,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мастер – классов, мероприятий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0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327831"/>
            <a:ext cx="3979950" cy="55301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576" y="188640"/>
            <a:ext cx="780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14. Поощрения педагога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межаттестационный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период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0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692696"/>
            <a:ext cx="3960440" cy="5547154"/>
          </a:xfrm>
          <a:prstGeom prst="rect">
            <a:avLst/>
          </a:prstGeom>
        </p:spPr>
      </p:pic>
      <p:pic>
        <p:nvPicPr>
          <p:cNvPr id="5" name="Рисунок 4" descr="IMG_00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692696"/>
            <a:ext cx="3942809" cy="55402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3799367" cy="5373216"/>
          </a:xfrm>
          <a:prstGeom prst="rect">
            <a:avLst/>
          </a:prstGeom>
        </p:spPr>
      </p:pic>
      <p:pic>
        <p:nvPicPr>
          <p:cNvPr id="4" name="Рисунок 3" descr="IMG_00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548681"/>
            <a:ext cx="3886702" cy="54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764704"/>
            <a:ext cx="3750351" cy="5090601"/>
          </a:xfrm>
          <a:prstGeom prst="rect">
            <a:avLst/>
          </a:prstGeom>
        </p:spPr>
      </p:pic>
      <p:pic>
        <p:nvPicPr>
          <p:cNvPr id="4" name="Рисунок 3" descr="IMG_00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764704"/>
            <a:ext cx="3600400" cy="50590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4032448" cy="5738989"/>
          </a:xfrm>
          <a:prstGeom prst="rect">
            <a:avLst/>
          </a:prstGeom>
        </p:spPr>
      </p:pic>
      <p:pic>
        <p:nvPicPr>
          <p:cNvPr id="4" name="Рисунок 3" descr="IMG_00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476672"/>
            <a:ext cx="4053908" cy="56166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764704"/>
            <a:ext cx="3656608" cy="5154638"/>
          </a:xfrm>
          <a:prstGeom prst="rect">
            <a:avLst/>
          </a:prstGeom>
        </p:spPr>
      </p:pic>
      <p:pic>
        <p:nvPicPr>
          <p:cNvPr id="4" name="Рисунок 3" descr="IMG_00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764704"/>
            <a:ext cx="3635896" cy="5125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692696"/>
            <a:ext cx="3816424" cy="5388619"/>
          </a:xfrm>
          <a:prstGeom prst="rect">
            <a:avLst/>
          </a:prstGeom>
        </p:spPr>
      </p:pic>
      <p:pic>
        <p:nvPicPr>
          <p:cNvPr id="4" name="Рисунок 3" descr="IMG_00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620688"/>
            <a:ext cx="3880478" cy="54526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620688"/>
            <a:ext cx="3960440" cy="5582942"/>
          </a:xfrm>
          <a:prstGeom prst="rect">
            <a:avLst/>
          </a:prstGeom>
        </p:spPr>
      </p:pic>
      <p:pic>
        <p:nvPicPr>
          <p:cNvPr id="4" name="Рисунок 3" descr="IMG_00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17836" y="548680"/>
            <a:ext cx="3990759" cy="56166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IMG_0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548680"/>
            <a:ext cx="4054015" cy="5628390"/>
          </a:xfrm>
          <a:prstGeom prst="rect">
            <a:avLst/>
          </a:prstGeom>
        </p:spPr>
      </p:pic>
      <p:pic>
        <p:nvPicPr>
          <p:cNvPr id="4" name="Рисунок 3" descr="Ермаков Филин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548680"/>
            <a:ext cx="3937656" cy="55668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4" name="Рисунок 3" descr="IMG_0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620688"/>
            <a:ext cx="3948563" cy="5557237"/>
          </a:xfrm>
          <a:prstGeom prst="rect">
            <a:avLst/>
          </a:prstGeom>
        </p:spPr>
      </p:pic>
      <p:pic>
        <p:nvPicPr>
          <p:cNvPr id="5" name="Рисунок 4" descr="ДИПЛОМ НАСТЯ_Страница_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1" y="620688"/>
            <a:ext cx="3921377" cy="55446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0309" y="188640"/>
            <a:ext cx="81534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15. Общественно – педагогическая активность педагога: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участие в экспертных комиссиях, в жюри конкурсов,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депутатская деятельность и т.д.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0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427888"/>
            <a:ext cx="3907941" cy="5430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pic>
        <p:nvPicPr>
          <p:cNvPr id="3" name="Рисунок 2" descr="ф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492896"/>
            <a:ext cx="4283968" cy="1425613"/>
          </a:xfrm>
          <a:prstGeom prst="rect">
            <a:avLst/>
          </a:prstGeom>
        </p:spPr>
      </p:pic>
      <p:pic>
        <p:nvPicPr>
          <p:cNvPr id="4" name="Рисунок 3" descr="IMG_00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0648"/>
            <a:ext cx="4476159" cy="62394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44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99592" y="2636912"/>
            <a:ext cx="7677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Спасибо за внимание!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793</Words>
  <Application>Microsoft Office PowerPoint</Application>
  <PresentationFormat>Экран (4:3)</PresentationFormat>
  <Paragraphs>74</Paragraphs>
  <Slides>45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Тема Office</vt:lpstr>
      <vt:lpstr>                        Министерство образования РМ    Портфолио                       Филиной Натальи Петровны,                   преподавателя ГБПОУ РМ   «Темниковский сельскохозяйственный колледж»  г. Темников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образования РМ     Портфолио   Филиной Натальи Петровны,  преподавателя ГБПОУ РМ   «Темниковский сельскохозяйственный колледж»  г. Темников</dc:title>
  <dc:creator>Анастасия Куликова</dc:creator>
  <cp:lastModifiedBy>Image&amp;Matros ®</cp:lastModifiedBy>
  <cp:revision>33</cp:revision>
  <dcterms:created xsi:type="dcterms:W3CDTF">2018-09-06T12:21:08Z</dcterms:created>
  <dcterms:modified xsi:type="dcterms:W3CDTF">2018-09-07T10:05:23Z</dcterms:modified>
</cp:coreProperties>
</file>