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8" r:id="rId2"/>
    <p:sldId id="262" r:id="rId3"/>
    <p:sldId id="290" r:id="rId4"/>
    <p:sldId id="285" r:id="rId5"/>
    <p:sldId id="292" r:id="rId6"/>
    <p:sldId id="289" r:id="rId7"/>
    <p:sldId id="291" r:id="rId8"/>
    <p:sldId id="288" r:id="rId9"/>
    <p:sldId id="287" r:id="rId10"/>
    <p:sldId id="286" r:id="rId11"/>
  </p:sldIdLst>
  <p:sldSz cx="9144000" cy="5143500" type="screen16x9"/>
  <p:notesSz cx="6858000" cy="9144000"/>
  <p:embeddedFontLst>
    <p:embeddedFont>
      <p:font typeface="IBM Plex Sans Condensed" charset="0"/>
      <p:regular r:id="rId13"/>
    </p:embeddedFont>
    <p:embeddedFont>
      <p:font typeface="Frank Ruhl Libre Light" charset="-79"/>
      <p:regular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5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0" y="604500"/>
            <a:ext cx="6087300" cy="3934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dist="9525" dir="5400000" algn="bl" rotWithShape="0">
              <a:srgbClr val="010E1B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998100" y="604500"/>
            <a:ext cx="3597600" cy="3934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cxnSp>
        <p:nvCxnSpPr>
          <p:cNvPr id="13" name="Google Shape;13;p2"/>
          <p:cNvCxnSpPr/>
          <p:nvPr/>
        </p:nvCxnSpPr>
        <p:spPr>
          <a:xfrm>
            <a:off x="1524459" y="1797900"/>
            <a:ext cx="0" cy="1547700"/>
          </a:xfrm>
          <a:prstGeom prst="straightConnector1">
            <a:avLst/>
          </a:prstGeom>
          <a:noFill/>
          <a:ln w="9525" cap="flat" cmpd="sng">
            <a:solidFill>
              <a:srgbClr val="D9DCE6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0" y="604500"/>
            <a:ext cx="6087300" cy="3934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dist="9525" dir="5400000" algn="bl" rotWithShape="0">
              <a:srgbClr val="010E1B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6" name="Google Shape;16;p3"/>
          <p:cNvCxnSpPr/>
          <p:nvPr/>
        </p:nvCxnSpPr>
        <p:spPr>
          <a:xfrm>
            <a:off x="1524459" y="1797900"/>
            <a:ext cx="0" cy="1547700"/>
          </a:xfrm>
          <a:prstGeom prst="straightConnector1">
            <a:avLst/>
          </a:prstGeom>
          <a:noFill/>
          <a:ln w="9525" cap="flat" cmpd="sng">
            <a:solidFill>
              <a:srgbClr val="D9DCE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1991250" y="1583350"/>
            <a:ext cx="36156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1991250" y="2840051"/>
            <a:ext cx="36156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6B6E81"/>
              </a:buClr>
              <a:buSzPts val="1800"/>
              <a:buNone/>
              <a:defRPr sz="1800"/>
            </a:lvl1pPr>
            <a:lvl2pPr lvl="1" rtl="0">
              <a:spcBef>
                <a:spcPts val="800"/>
              </a:spcBef>
              <a:spcAft>
                <a:spcPts val="0"/>
              </a:spcAft>
              <a:buClr>
                <a:srgbClr val="6B6E81"/>
              </a:buClr>
              <a:buSzPts val="1800"/>
              <a:buNone/>
              <a:defRPr sz="1800"/>
            </a:lvl2pPr>
            <a:lvl3pPr lvl="2" rtl="0">
              <a:spcBef>
                <a:spcPts val="800"/>
              </a:spcBef>
              <a:spcAft>
                <a:spcPts val="0"/>
              </a:spcAft>
              <a:buClr>
                <a:srgbClr val="6B6E81"/>
              </a:buClr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6B6E81"/>
              </a:buClr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6B6E81"/>
              </a:buClr>
              <a:buSzPts val="1800"/>
              <a:buNone/>
              <a:defRPr sz="1800"/>
            </a:lvl5pPr>
            <a:lvl6pPr lvl="5" rtl="0">
              <a:spcBef>
                <a:spcPts val="800"/>
              </a:spcBef>
              <a:spcAft>
                <a:spcPts val="0"/>
              </a:spcAft>
              <a:buClr>
                <a:srgbClr val="6B6E81"/>
              </a:buClr>
              <a:buSzPts val="1800"/>
              <a:buNone/>
              <a:defRPr sz="1800"/>
            </a:lvl6pPr>
            <a:lvl7pPr lvl="6" rtl="0">
              <a:spcBef>
                <a:spcPts val="800"/>
              </a:spcBef>
              <a:spcAft>
                <a:spcPts val="0"/>
              </a:spcAft>
              <a:buClr>
                <a:srgbClr val="6B6E81"/>
              </a:buClr>
              <a:buSzPts val="1800"/>
              <a:buNone/>
              <a:defRPr sz="1800"/>
            </a:lvl7pPr>
            <a:lvl8pPr lvl="7" rtl="0">
              <a:spcBef>
                <a:spcPts val="800"/>
              </a:spcBef>
              <a:spcAft>
                <a:spcPts val="0"/>
              </a:spcAft>
              <a:buClr>
                <a:srgbClr val="6B6E81"/>
              </a:buClr>
              <a:buSzPts val="1800"/>
              <a:buNone/>
              <a:defRPr sz="1800"/>
            </a:lvl8pPr>
            <a:lvl9pPr lvl="8" rtl="0">
              <a:spcBef>
                <a:spcPts val="800"/>
              </a:spcBef>
              <a:spcAft>
                <a:spcPts val="800"/>
              </a:spcAft>
              <a:buClr>
                <a:srgbClr val="6B6E81"/>
              </a:buClr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/>
        </p:nvSpPr>
        <p:spPr>
          <a:xfrm>
            <a:off x="0" y="604500"/>
            <a:ext cx="6087300" cy="3934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dist="9525" dir="5400000" algn="bl" rotWithShape="0">
              <a:srgbClr val="010E1B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1" name="Google Shape;21;p4"/>
          <p:cNvCxnSpPr/>
          <p:nvPr/>
        </p:nvCxnSpPr>
        <p:spPr>
          <a:xfrm>
            <a:off x="1524459" y="1797900"/>
            <a:ext cx="0" cy="1547700"/>
          </a:xfrm>
          <a:prstGeom prst="straightConnector1">
            <a:avLst/>
          </a:prstGeom>
          <a:noFill/>
          <a:ln w="9525" cap="flat" cmpd="sng">
            <a:solidFill>
              <a:srgbClr val="D9DCE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1991250" y="604500"/>
            <a:ext cx="3615600" cy="3934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◎"/>
              <a:defRPr sz="2400"/>
            </a:lvl1pPr>
            <a:lvl2pPr marL="914400" lvl="1" indent="-381000" rtl="0">
              <a:spcBef>
                <a:spcPts val="800"/>
              </a:spcBef>
              <a:spcAft>
                <a:spcPts val="0"/>
              </a:spcAft>
              <a:buSzPts val="2400"/>
              <a:buChar char="◎"/>
              <a:defRPr sz="2400"/>
            </a:lvl2pPr>
            <a:lvl3pPr marL="1371600" lvl="2" indent="-381000" rtl="0">
              <a:spcBef>
                <a:spcPts val="800"/>
              </a:spcBef>
              <a:spcAft>
                <a:spcPts val="0"/>
              </a:spcAft>
              <a:buSzPts val="2400"/>
              <a:buChar char="■"/>
              <a:defRPr sz="2400"/>
            </a:lvl3pPr>
            <a:lvl4pPr marL="1828800" lvl="3" indent="-381000" rtl="0">
              <a:spcBef>
                <a:spcPts val="800"/>
              </a:spcBef>
              <a:spcAft>
                <a:spcPts val="0"/>
              </a:spcAft>
              <a:buSzPts val="2400"/>
              <a:buChar char="●"/>
              <a:defRPr sz="2400"/>
            </a:lvl4pPr>
            <a:lvl5pPr marL="2286000" lvl="4" indent="-381000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 sz="2400"/>
            </a:lvl5pPr>
            <a:lvl6pPr marL="2743200" lvl="5" indent="-381000" rtl="0">
              <a:spcBef>
                <a:spcPts val="800"/>
              </a:spcBef>
              <a:spcAft>
                <a:spcPts val="0"/>
              </a:spcAft>
              <a:buSzPts val="2400"/>
              <a:buChar char="■"/>
              <a:defRPr sz="2400"/>
            </a:lvl6pPr>
            <a:lvl7pPr marL="3200400" lvl="6" indent="-381000" rtl="0">
              <a:spcBef>
                <a:spcPts val="80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>
              <a:spcBef>
                <a:spcPts val="800"/>
              </a:spcBef>
              <a:spcAft>
                <a:spcPts val="80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23" name="Google Shape;23;p4"/>
          <p:cNvSpPr txBox="1"/>
          <p:nvPr/>
        </p:nvSpPr>
        <p:spPr>
          <a:xfrm>
            <a:off x="0" y="2092500"/>
            <a:ext cx="15243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600" b="1">
                <a:solidFill>
                  <a:srgbClr val="D9DCE6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rPr>
              <a:t>“</a:t>
            </a:r>
            <a:endParaRPr sz="9600" b="1">
              <a:solidFill>
                <a:srgbClr val="D9DCE6"/>
              </a:solidFill>
              <a:latin typeface="IBM Plex Sans Condensed" panose="020B0506050203000203"/>
              <a:ea typeface="IBM Plex Sans Condensed" panose="020B0506050203000203"/>
              <a:cs typeface="IBM Plex Sans Condensed" panose="020B0506050203000203"/>
              <a:sym typeface="IBM Plex Sans Condensed" panose="020B0506050203000203"/>
            </a:endParaRPr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/>
          <p:nvPr/>
        </p:nvSpPr>
        <p:spPr>
          <a:xfrm>
            <a:off x="0" y="604500"/>
            <a:ext cx="7928100" cy="3934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dist="9525" dir="5400000" algn="bl" rotWithShape="0">
              <a:srgbClr val="010E1B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7" name="Google Shape;27;p5"/>
          <p:cNvCxnSpPr/>
          <p:nvPr/>
        </p:nvCxnSpPr>
        <p:spPr>
          <a:xfrm>
            <a:off x="1946716" y="1026000"/>
            <a:ext cx="0" cy="3091500"/>
          </a:xfrm>
          <a:prstGeom prst="straightConnector1">
            <a:avLst/>
          </a:prstGeom>
          <a:noFill/>
          <a:ln w="9525" cap="flat" cmpd="sng">
            <a:solidFill>
              <a:srgbClr val="D9DCE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291300" y="1026000"/>
            <a:ext cx="13419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2191200" y="1026000"/>
            <a:ext cx="53457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◎"/>
              <a:defRPr/>
            </a:lvl1pPr>
            <a:lvl2pPr marL="914400" lvl="1" indent="-317500">
              <a:spcBef>
                <a:spcPts val="800"/>
              </a:spcBef>
              <a:spcAft>
                <a:spcPts val="0"/>
              </a:spcAft>
              <a:buSzPts val="1400"/>
              <a:buChar char="◎"/>
              <a:defRPr/>
            </a:lvl2pPr>
            <a:lvl3pPr marL="1371600" lvl="2" indent="-355600">
              <a:spcBef>
                <a:spcPts val="8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>
              <a:spcBef>
                <a:spcPts val="8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>
              <a:spcBef>
                <a:spcPts val="8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>
              <a:spcBef>
                <a:spcPts val="8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>
              <a:spcBef>
                <a:spcPts val="8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>
              <a:spcBef>
                <a:spcPts val="8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2/3">
  <p:cSld name="TITLE_AND_BODY_1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/>
          <p:nvPr/>
        </p:nvSpPr>
        <p:spPr>
          <a:xfrm>
            <a:off x="0" y="604500"/>
            <a:ext cx="6087300" cy="3934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dist="9525" dir="5400000" algn="bl" rotWithShape="0">
              <a:srgbClr val="010E1B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3" name="Google Shape;33;p6"/>
          <p:cNvCxnSpPr/>
          <p:nvPr/>
        </p:nvCxnSpPr>
        <p:spPr>
          <a:xfrm>
            <a:off x="1946716" y="1026000"/>
            <a:ext cx="0" cy="3091500"/>
          </a:xfrm>
          <a:prstGeom prst="straightConnector1">
            <a:avLst/>
          </a:prstGeom>
          <a:noFill/>
          <a:ln w="9525" cap="flat" cmpd="sng">
            <a:solidFill>
              <a:srgbClr val="D9DCE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291300" y="1026000"/>
            <a:ext cx="13419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2191200" y="1026000"/>
            <a:ext cx="35994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◎"/>
              <a:defRPr/>
            </a:lvl1pPr>
            <a:lvl2pPr marL="914400" lvl="1" indent="-317500" rtl="0">
              <a:spcBef>
                <a:spcPts val="800"/>
              </a:spcBef>
              <a:spcAft>
                <a:spcPts val="0"/>
              </a:spcAft>
              <a:buSzPts val="1400"/>
              <a:buChar char="◎"/>
              <a:defRPr/>
            </a:lvl2pPr>
            <a:lvl3pPr marL="1371600" lvl="2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0" y="604500"/>
            <a:ext cx="7928100" cy="3934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dist="9525" dir="5400000" algn="bl" rotWithShape="0">
              <a:srgbClr val="010E1B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9" name="Google Shape;39;p7"/>
          <p:cNvCxnSpPr/>
          <p:nvPr/>
        </p:nvCxnSpPr>
        <p:spPr>
          <a:xfrm>
            <a:off x="1946716" y="1026000"/>
            <a:ext cx="0" cy="3091500"/>
          </a:xfrm>
          <a:prstGeom prst="straightConnector1">
            <a:avLst/>
          </a:prstGeom>
          <a:noFill/>
          <a:ln w="9525" cap="flat" cmpd="sng">
            <a:solidFill>
              <a:srgbClr val="D9DCE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291300" y="1026000"/>
            <a:ext cx="13419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1"/>
          </p:nvPr>
        </p:nvSpPr>
        <p:spPr>
          <a:xfrm>
            <a:off x="2183375" y="1026000"/>
            <a:ext cx="24672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◎"/>
              <a:defRPr sz="1800"/>
            </a:lvl1pPr>
            <a:lvl2pPr marL="914400" lvl="1" indent="-342900">
              <a:spcBef>
                <a:spcPts val="800"/>
              </a:spcBef>
              <a:spcAft>
                <a:spcPts val="0"/>
              </a:spcAft>
              <a:buSzPts val="1800"/>
              <a:buChar char="◎"/>
              <a:defRPr sz="1800"/>
            </a:lvl2pPr>
            <a:lvl3pPr marL="1371600" lvl="2" indent="-34290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2"/>
          </p:nvPr>
        </p:nvSpPr>
        <p:spPr>
          <a:xfrm>
            <a:off x="5061144" y="1026000"/>
            <a:ext cx="24672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◎"/>
              <a:defRPr sz="1800"/>
            </a:lvl1pPr>
            <a:lvl2pPr marL="914400" lvl="1" indent="-342900">
              <a:spcBef>
                <a:spcPts val="800"/>
              </a:spcBef>
              <a:spcAft>
                <a:spcPts val="0"/>
              </a:spcAft>
              <a:buSzPts val="1800"/>
              <a:buChar char="◎"/>
              <a:defRPr sz="1800"/>
            </a:lvl2pPr>
            <a:lvl3pPr marL="1371600" lvl="2" indent="-34290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8"/>
          <p:cNvSpPr/>
          <p:nvPr/>
        </p:nvSpPr>
        <p:spPr>
          <a:xfrm>
            <a:off x="0" y="604500"/>
            <a:ext cx="7928100" cy="3934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dist="9525" dir="5400000" algn="bl" rotWithShape="0">
              <a:srgbClr val="010E1B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6" name="Google Shape;46;p8"/>
          <p:cNvCxnSpPr/>
          <p:nvPr/>
        </p:nvCxnSpPr>
        <p:spPr>
          <a:xfrm>
            <a:off x="1946716" y="1026000"/>
            <a:ext cx="0" cy="3091500"/>
          </a:xfrm>
          <a:prstGeom prst="straightConnector1">
            <a:avLst/>
          </a:prstGeom>
          <a:noFill/>
          <a:ln w="9525" cap="flat" cmpd="sng">
            <a:solidFill>
              <a:srgbClr val="D9DCE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7" name="Google Shape;47;p8"/>
          <p:cNvSpPr txBox="1">
            <a:spLocks noGrp="1"/>
          </p:cNvSpPr>
          <p:nvPr>
            <p:ph type="title"/>
          </p:nvPr>
        </p:nvSpPr>
        <p:spPr>
          <a:xfrm>
            <a:off x="291300" y="1026000"/>
            <a:ext cx="13419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1"/>
          </p:nvPr>
        </p:nvSpPr>
        <p:spPr>
          <a:xfrm>
            <a:off x="2183375" y="1026000"/>
            <a:ext cx="16635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◎"/>
              <a:defRPr sz="1400"/>
            </a:lvl1pPr>
            <a:lvl2pPr marL="914400" lvl="1" indent="-317500" rtl="0">
              <a:spcBef>
                <a:spcPts val="800"/>
              </a:spcBef>
              <a:spcAft>
                <a:spcPts val="0"/>
              </a:spcAft>
              <a:buSzPts val="1400"/>
              <a:buChar char="◎"/>
              <a:defRPr sz="1400"/>
            </a:lvl2pPr>
            <a:lvl3pPr marL="1371600" lvl="2" indent="-317500" rtl="0">
              <a:spcBef>
                <a:spcPts val="8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8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8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8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8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800"/>
              </a:spcBef>
              <a:spcAft>
                <a:spcPts val="8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2"/>
          </p:nvPr>
        </p:nvSpPr>
        <p:spPr>
          <a:xfrm>
            <a:off x="4028447" y="1026000"/>
            <a:ext cx="16635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◎"/>
              <a:defRPr sz="1400"/>
            </a:lvl1pPr>
            <a:lvl2pPr marL="914400" lvl="1" indent="-317500" rtl="0">
              <a:spcBef>
                <a:spcPts val="800"/>
              </a:spcBef>
              <a:spcAft>
                <a:spcPts val="0"/>
              </a:spcAft>
              <a:buSzPts val="1400"/>
              <a:buChar char="◎"/>
              <a:defRPr sz="1400"/>
            </a:lvl2pPr>
            <a:lvl3pPr marL="1371600" lvl="2" indent="-317500" rtl="0">
              <a:spcBef>
                <a:spcPts val="8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8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8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8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8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800"/>
              </a:spcBef>
              <a:spcAft>
                <a:spcPts val="8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body" idx="3"/>
          </p:nvPr>
        </p:nvSpPr>
        <p:spPr>
          <a:xfrm>
            <a:off x="5873519" y="1026000"/>
            <a:ext cx="16635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◎"/>
              <a:defRPr sz="1400"/>
            </a:lvl1pPr>
            <a:lvl2pPr marL="914400" lvl="1" indent="-317500" rtl="0">
              <a:spcBef>
                <a:spcPts val="800"/>
              </a:spcBef>
              <a:spcAft>
                <a:spcPts val="0"/>
              </a:spcAft>
              <a:buSzPts val="1400"/>
              <a:buChar char="◎"/>
              <a:defRPr sz="1400"/>
            </a:lvl2pPr>
            <a:lvl3pPr marL="1371600" lvl="2" indent="-317500" rtl="0">
              <a:spcBef>
                <a:spcPts val="8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8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8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8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8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800"/>
              </a:spcBef>
              <a:spcAft>
                <a:spcPts val="8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/>
          <p:nvPr/>
        </p:nvSpPr>
        <p:spPr>
          <a:xfrm>
            <a:off x="0" y="604500"/>
            <a:ext cx="7928100" cy="3934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dist="9525" dir="5400000" algn="bl" rotWithShape="0">
              <a:srgbClr val="010E1B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4" name="Google Shape;54;p9"/>
          <p:cNvCxnSpPr/>
          <p:nvPr/>
        </p:nvCxnSpPr>
        <p:spPr>
          <a:xfrm>
            <a:off x="1946716" y="1026000"/>
            <a:ext cx="0" cy="3091500"/>
          </a:xfrm>
          <a:prstGeom prst="straightConnector1">
            <a:avLst/>
          </a:prstGeom>
          <a:noFill/>
          <a:ln w="9525" cap="flat" cmpd="sng">
            <a:solidFill>
              <a:srgbClr val="D9DCE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291300" y="1026000"/>
            <a:ext cx="1341900" cy="309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0"/>
          <p:cNvSpPr/>
          <p:nvPr/>
        </p:nvSpPr>
        <p:spPr>
          <a:xfrm>
            <a:off x="0" y="604500"/>
            <a:ext cx="7928100" cy="3934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dist="9525" dir="5400000" algn="bl" rotWithShape="0">
              <a:srgbClr val="010E1B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9" name="Google Shape;59;p10"/>
          <p:cNvCxnSpPr/>
          <p:nvPr/>
        </p:nvCxnSpPr>
        <p:spPr>
          <a:xfrm>
            <a:off x="1946716" y="1026000"/>
            <a:ext cx="0" cy="3091500"/>
          </a:xfrm>
          <a:prstGeom prst="straightConnector1">
            <a:avLst/>
          </a:prstGeom>
          <a:noFill/>
          <a:ln w="9525" cap="flat" cmpd="sng">
            <a:solidFill>
              <a:srgbClr val="D9DCE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457200" y="1025950"/>
            <a:ext cx="1237200" cy="3091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r">
              <a:spcBef>
                <a:spcPts val="360"/>
              </a:spcBef>
              <a:spcAft>
                <a:spcPts val="800"/>
              </a:spcAft>
              <a:buSzPts val="1400"/>
              <a:buNone/>
              <a:defRPr sz="1400"/>
            </a:lvl1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1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E7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>
          <a:blip r:embed="rId12"/>
          <a:stretch>
            <a:fillRect/>
          </a:stretch>
        </p:blipFill>
        <p:spPr>
          <a:xfrm>
            <a:off x="0" y="1130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291300" y="1026000"/>
            <a:ext cx="1341900" cy="309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1D3E7C"/>
              </a:buClr>
              <a:buSzPts val="1600"/>
              <a:buFont typeface="IBM Plex Sans Condensed" panose="020B0506050203000203"/>
              <a:buNone/>
              <a:defRPr sz="1600" b="1">
                <a:solidFill>
                  <a:srgbClr val="1D3E7C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rgbClr val="1D3E7C"/>
              </a:buClr>
              <a:buSzPts val="1600"/>
              <a:buFont typeface="IBM Plex Sans Condensed" panose="020B0506050203000203"/>
              <a:buNone/>
              <a:defRPr sz="1600" b="1">
                <a:solidFill>
                  <a:srgbClr val="1D3E7C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rgbClr val="1D3E7C"/>
              </a:buClr>
              <a:buSzPts val="1600"/>
              <a:buFont typeface="IBM Plex Sans Condensed" panose="020B0506050203000203"/>
              <a:buNone/>
              <a:defRPr sz="1600" b="1">
                <a:solidFill>
                  <a:srgbClr val="1D3E7C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rgbClr val="1D3E7C"/>
              </a:buClr>
              <a:buSzPts val="1600"/>
              <a:buFont typeface="IBM Plex Sans Condensed" panose="020B0506050203000203"/>
              <a:buNone/>
              <a:defRPr sz="1600" b="1">
                <a:solidFill>
                  <a:srgbClr val="1D3E7C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rgbClr val="1D3E7C"/>
              </a:buClr>
              <a:buSzPts val="1600"/>
              <a:buFont typeface="IBM Plex Sans Condensed" panose="020B0506050203000203"/>
              <a:buNone/>
              <a:defRPr sz="1600" b="1">
                <a:solidFill>
                  <a:srgbClr val="1D3E7C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rgbClr val="1D3E7C"/>
              </a:buClr>
              <a:buSzPts val="1600"/>
              <a:buFont typeface="IBM Plex Sans Condensed" panose="020B0506050203000203"/>
              <a:buNone/>
              <a:defRPr sz="1600" b="1">
                <a:solidFill>
                  <a:srgbClr val="1D3E7C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rgbClr val="1D3E7C"/>
              </a:buClr>
              <a:buSzPts val="1600"/>
              <a:buFont typeface="IBM Plex Sans Condensed" panose="020B0506050203000203"/>
              <a:buNone/>
              <a:defRPr sz="1600" b="1">
                <a:solidFill>
                  <a:srgbClr val="1D3E7C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rgbClr val="1D3E7C"/>
              </a:buClr>
              <a:buSzPts val="1600"/>
              <a:buFont typeface="IBM Plex Sans Condensed" panose="020B0506050203000203"/>
              <a:buNone/>
              <a:defRPr sz="1600" b="1">
                <a:solidFill>
                  <a:srgbClr val="1D3E7C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rgbClr val="1D3E7C"/>
              </a:buClr>
              <a:buSzPts val="1600"/>
              <a:buFont typeface="IBM Plex Sans Condensed" panose="020B0506050203000203"/>
              <a:buNone/>
              <a:defRPr sz="1600" b="1">
                <a:solidFill>
                  <a:srgbClr val="1D3E7C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2191200" y="1026000"/>
            <a:ext cx="5345700" cy="309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D9DCE6"/>
              </a:buClr>
              <a:buSzPts val="1400"/>
              <a:buFont typeface="Frank Ruhl Libre Light" panose="00000400000000000000"/>
              <a:buChar char="◎"/>
              <a:defRPr sz="2000">
                <a:solidFill>
                  <a:srgbClr val="6B6E81"/>
                </a:solidFill>
                <a:latin typeface="Frank Ruhl Libre Light" panose="00000400000000000000"/>
                <a:ea typeface="Frank Ruhl Libre Light" panose="00000400000000000000"/>
                <a:cs typeface="Frank Ruhl Libre Light" panose="00000400000000000000"/>
                <a:sym typeface="Frank Ruhl Libre Light" panose="00000400000000000000"/>
              </a:defRPr>
            </a:lvl1pPr>
            <a:lvl2pPr marL="914400" lvl="1" indent="-317500">
              <a:lnSpc>
                <a:spcPct val="114000"/>
              </a:lnSpc>
              <a:spcBef>
                <a:spcPts val="800"/>
              </a:spcBef>
              <a:spcAft>
                <a:spcPts val="0"/>
              </a:spcAft>
              <a:buClr>
                <a:srgbClr val="D9DCE6"/>
              </a:buClr>
              <a:buSzPts val="1400"/>
              <a:buFont typeface="Frank Ruhl Libre Light" panose="00000400000000000000"/>
              <a:buChar char="◎"/>
              <a:defRPr sz="2000">
                <a:solidFill>
                  <a:srgbClr val="6B6E81"/>
                </a:solidFill>
                <a:latin typeface="Frank Ruhl Libre Light" panose="00000400000000000000"/>
                <a:ea typeface="Frank Ruhl Libre Light" panose="00000400000000000000"/>
                <a:cs typeface="Frank Ruhl Libre Light" panose="00000400000000000000"/>
                <a:sym typeface="Frank Ruhl Libre Light" panose="00000400000000000000"/>
              </a:defRPr>
            </a:lvl2pPr>
            <a:lvl3pPr marL="1371600" lvl="2" indent="-355600">
              <a:lnSpc>
                <a:spcPct val="114000"/>
              </a:lnSpc>
              <a:spcBef>
                <a:spcPts val="800"/>
              </a:spcBef>
              <a:spcAft>
                <a:spcPts val="0"/>
              </a:spcAft>
              <a:buClr>
                <a:srgbClr val="D9DCE6"/>
              </a:buClr>
              <a:buSzPts val="2000"/>
              <a:buFont typeface="Frank Ruhl Libre Light" panose="00000400000000000000"/>
              <a:buChar char="■"/>
              <a:defRPr sz="2000">
                <a:solidFill>
                  <a:srgbClr val="6B6E81"/>
                </a:solidFill>
                <a:latin typeface="Frank Ruhl Libre Light" panose="00000400000000000000"/>
                <a:ea typeface="Frank Ruhl Libre Light" panose="00000400000000000000"/>
                <a:cs typeface="Frank Ruhl Libre Light" panose="00000400000000000000"/>
                <a:sym typeface="Frank Ruhl Libre Light" panose="00000400000000000000"/>
              </a:defRPr>
            </a:lvl3pPr>
            <a:lvl4pPr marL="1828800" lvl="3" indent="-355600">
              <a:lnSpc>
                <a:spcPct val="114000"/>
              </a:lnSpc>
              <a:spcBef>
                <a:spcPts val="800"/>
              </a:spcBef>
              <a:spcAft>
                <a:spcPts val="0"/>
              </a:spcAft>
              <a:buClr>
                <a:srgbClr val="D9DCE6"/>
              </a:buClr>
              <a:buSzPts val="2000"/>
              <a:buFont typeface="Frank Ruhl Libre Light" panose="00000400000000000000"/>
              <a:buChar char="●"/>
              <a:defRPr sz="2000">
                <a:solidFill>
                  <a:srgbClr val="6B6E81"/>
                </a:solidFill>
                <a:latin typeface="Frank Ruhl Libre Light" panose="00000400000000000000"/>
                <a:ea typeface="Frank Ruhl Libre Light" panose="00000400000000000000"/>
                <a:cs typeface="Frank Ruhl Libre Light" panose="00000400000000000000"/>
                <a:sym typeface="Frank Ruhl Libre Light" panose="00000400000000000000"/>
              </a:defRPr>
            </a:lvl4pPr>
            <a:lvl5pPr marL="2286000" lvl="4" indent="-355600">
              <a:lnSpc>
                <a:spcPct val="114000"/>
              </a:lnSpc>
              <a:spcBef>
                <a:spcPts val="800"/>
              </a:spcBef>
              <a:spcAft>
                <a:spcPts val="0"/>
              </a:spcAft>
              <a:buClr>
                <a:srgbClr val="D9DCE6"/>
              </a:buClr>
              <a:buSzPts val="2000"/>
              <a:buFont typeface="Frank Ruhl Libre Light" panose="00000400000000000000"/>
              <a:buChar char="○"/>
              <a:defRPr sz="2000">
                <a:solidFill>
                  <a:srgbClr val="6B6E81"/>
                </a:solidFill>
                <a:latin typeface="Frank Ruhl Libre Light" panose="00000400000000000000"/>
                <a:ea typeface="Frank Ruhl Libre Light" panose="00000400000000000000"/>
                <a:cs typeface="Frank Ruhl Libre Light" panose="00000400000000000000"/>
                <a:sym typeface="Frank Ruhl Libre Light" panose="00000400000000000000"/>
              </a:defRPr>
            </a:lvl5pPr>
            <a:lvl6pPr marL="2743200" lvl="5" indent="-355600">
              <a:lnSpc>
                <a:spcPct val="114000"/>
              </a:lnSpc>
              <a:spcBef>
                <a:spcPts val="800"/>
              </a:spcBef>
              <a:spcAft>
                <a:spcPts val="0"/>
              </a:spcAft>
              <a:buClr>
                <a:srgbClr val="D9DCE6"/>
              </a:buClr>
              <a:buSzPts val="2000"/>
              <a:buFont typeface="Frank Ruhl Libre Light" panose="00000400000000000000"/>
              <a:buChar char="■"/>
              <a:defRPr sz="2000">
                <a:solidFill>
                  <a:srgbClr val="6B6E81"/>
                </a:solidFill>
                <a:latin typeface="Frank Ruhl Libre Light" panose="00000400000000000000"/>
                <a:ea typeface="Frank Ruhl Libre Light" panose="00000400000000000000"/>
                <a:cs typeface="Frank Ruhl Libre Light" panose="00000400000000000000"/>
                <a:sym typeface="Frank Ruhl Libre Light" panose="00000400000000000000"/>
              </a:defRPr>
            </a:lvl6pPr>
            <a:lvl7pPr marL="3200400" lvl="6" indent="-355600">
              <a:lnSpc>
                <a:spcPct val="114000"/>
              </a:lnSpc>
              <a:spcBef>
                <a:spcPts val="800"/>
              </a:spcBef>
              <a:spcAft>
                <a:spcPts val="0"/>
              </a:spcAft>
              <a:buClr>
                <a:srgbClr val="D9DCE6"/>
              </a:buClr>
              <a:buSzPts val="2000"/>
              <a:buFont typeface="Frank Ruhl Libre Light" panose="00000400000000000000"/>
              <a:buChar char="●"/>
              <a:defRPr sz="2000">
                <a:solidFill>
                  <a:srgbClr val="6B6E81"/>
                </a:solidFill>
                <a:latin typeface="Frank Ruhl Libre Light" panose="00000400000000000000"/>
                <a:ea typeface="Frank Ruhl Libre Light" panose="00000400000000000000"/>
                <a:cs typeface="Frank Ruhl Libre Light" panose="00000400000000000000"/>
                <a:sym typeface="Frank Ruhl Libre Light" panose="00000400000000000000"/>
              </a:defRPr>
            </a:lvl7pPr>
            <a:lvl8pPr marL="3657600" lvl="7" indent="-355600">
              <a:lnSpc>
                <a:spcPct val="114000"/>
              </a:lnSpc>
              <a:spcBef>
                <a:spcPts val="800"/>
              </a:spcBef>
              <a:spcAft>
                <a:spcPts val="0"/>
              </a:spcAft>
              <a:buClr>
                <a:srgbClr val="D9DCE6"/>
              </a:buClr>
              <a:buSzPts val="2000"/>
              <a:buFont typeface="Frank Ruhl Libre Light" panose="00000400000000000000"/>
              <a:buChar char="○"/>
              <a:defRPr sz="2000">
                <a:solidFill>
                  <a:srgbClr val="6B6E81"/>
                </a:solidFill>
                <a:latin typeface="Frank Ruhl Libre Light" panose="00000400000000000000"/>
                <a:ea typeface="Frank Ruhl Libre Light" panose="00000400000000000000"/>
                <a:cs typeface="Frank Ruhl Libre Light" panose="00000400000000000000"/>
                <a:sym typeface="Frank Ruhl Libre Light" panose="00000400000000000000"/>
              </a:defRPr>
            </a:lvl8pPr>
            <a:lvl9pPr marL="4114800" lvl="8" indent="-355600">
              <a:lnSpc>
                <a:spcPct val="114000"/>
              </a:lnSpc>
              <a:spcBef>
                <a:spcPts val="800"/>
              </a:spcBef>
              <a:spcAft>
                <a:spcPts val="800"/>
              </a:spcAft>
              <a:buClr>
                <a:srgbClr val="D9DCE6"/>
              </a:buClr>
              <a:buSzPts val="2000"/>
              <a:buFont typeface="Frank Ruhl Libre Light" panose="00000400000000000000"/>
              <a:buChar char="■"/>
              <a:defRPr sz="2000">
                <a:solidFill>
                  <a:srgbClr val="6B6E81"/>
                </a:solidFill>
                <a:latin typeface="Frank Ruhl Libre Light" panose="00000400000000000000"/>
                <a:ea typeface="Frank Ruhl Libre Light" panose="00000400000000000000"/>
                <a:cs typeface="Frank Ruhl Libre Light" panose="00000400000000000000"/>
                <a:sym typeface="Frank Ruhl Libre Light" panose="00000400000000000000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>
              <a:buNone/>
              <a:defRPr sz="1100">
                <a:solidFill>
                  <a:schemeClr val="lt1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1pPr>
            <a:lvl2pPr lvl="1" algn="r">
              <a:buNone/>
              <a:defRPr sz="1100">
                <a:solidFill>
                  <a:schemeClr val="lt1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2pPr>
            <a:lvl3pPr lvl="2" algn="r">
              <a:buNone/>
              <a:defRPr sz="1100">
                <a:solidFill>
                  <a:schemeClr val="lt1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3pPr>
            <a:lvl4pPr lvl="3" algn="r">
              <a:buNone/>
              <a:defRPr sz="1100">
                <a:solidFill>
                  <a:schemeClr val="lt1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4pPr>
            <a:lvl5pPr lvl="4" algn="r">
              <a:buNone/>
              <a:defRPr sz="1100">
                <a:solidFill>
                  <a:schemeClr val="lt1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5pPr>
            <a:lvl6pPr lvl="5" algn="r">
              <a:buNone/>
              <a:defRPr sz="1100">
                <a:solidFill>
                  <a:schemeClr val="lt1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6pPr>
            <a:lvl7pPr lvl="6" algn="r">
              <a:buNone/>
              <a:defRPr sz="1100">
                <a:solidFill>
                  <a:schemeClr val="lt1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7pPr>
            <a:lvl8pPr lvl="7" algn="r">
              <a:buNone/>
              <a:defRPr sz="1100">
                <a:solidFill>
                  <a:schemeClr val="lt1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8pPr>
            <a:lvl9pPr lvl="8" algn="r">
              <a:buNone/>
              <a:defRPr sz="1100">
                <a:solidFill>
                  <a:schemeClr val="lt1"/>
                </a:solidFill>
                <a:latin typeface="IBM Plex Sans Condensed" panose="020B0506050203000203"/>
                <a:ea typeface="IBM Plex Sans Condensed" panose="020B0506050203000203"/>
                <a:cs typeface="IBM Plex Sans Condensed" panose="020B0506050203000203"/>
                <a:sym typeface="IBM Plex Sans Condensed" panose="020B0506050203000203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8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2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>
            <a:spLocks noGrp="1"/>
          </p:cNvSpPr>
          <p:nvPr>
            <p:ph type="ctrTitle" idx="4294967295"/>
          </p:nvPr>
        </p:nvSpPr>
        <p:spPr>
          <a:xfrm>
            <a:off x="5796280" y="217170"/>
            <a:ext cx="2173605" cy="38989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rgbClr val="00B0F0"/>
                </a:solidFill>
              </a:rPr>
              <a:t>ПОРТФОЛИО</a:t>
            </a:r>
          </a:p>
        </p:txBody>
      </p:sp>
      <p:sp>
        <p:nvSpPr>
          <p:cNvPr id="91" name="Google Shape;91;p14"/>
          <p:cNvSpPr txBox="1">
            <a:spLocks noGrp="1"/>
          </p:cNvSpPr>
          <p:nvPr>
            <p:ph type="subTitle" idx="4294967295"/>
          </p:nvPr>
        </p:nvSpPr>
        <p:spPr>
          <a:xfrm>
            <a:off x="4071620" y="771525"/>
            <a:ext cx="4930775" cy="18764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dirty="0">
                <a:solidFill>
                  <a:schemeClr val="lt1"/>
                </a:solidFill>
              </a:rPr>
              <a:t>ИВАНОВОЙ ДАРЬИ АЛЕКСЕЕВНЫ, преподавателя </a:t>
            </a:r>
            <a:r>
              <a:rPr lang="ru-RU" sz="1800" b="1" i="1" dirty="0" smtClean="0">
                <a:solidFill>
                  <a:schemeClr val="lt1"/>
                </a:solidFill>
              </a:rPr>
              <a:t>общеобразовательных </a:t>
            </a:r>
            <a:r>
              <a:rPr lang="ru-RU" sz="1800" b="1" i="1" dirty="0">
                <a:solidFill>
                  <a:schemeClr val="lt1"/>
                </a:solidFill>
              </a:rPr>
              <a:t>дисциплин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dirty="0">
                <a:solidFill>
                  <a:schemeClr val="lt1"/>
                </a:solidFill>
              </a:rPr>
              <a:t>ГБПОУ РМ «</a:t>
            </a:r>
            <a:r>
              <a:rPr lang="ru-RU" sz="1800" b="1" i="1" dirty="0" smtClean="0">
                <a:solidFill>
                  <a:schemeClr val="lt1"/>
                </a:solidFill>
              </a:rPr>
              <a:t>Темниковский </a:t>
            </a:r>
            <a:r>
              <a:rPr lang="ru-RU" sz="1800" b="1" i="1" dirty="0">
                <a:solidFill>
                  <a:schemeClr val="lt1"/>
                </a:solidFill>
              </a:rPr>
              <a:t>сельскохозяйственный колледж» Республика Мордовия г.Темников</a:t>
            </a:r>
          </a:p>
        </p:txBody>
      </p:sp>
      <p:sp>
        <p:nvSpPr>
          <p:cNvPr id="93" name="Google Shape;93;p14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 lang="en-GB"/>
          </a:p>
        </p:txBody>
      </p:sp>
      <p:pic>
        <p:nvPicPr>
          <p:cNvPr id="2" name="Изображение 1" descr="7394360c-83fc-4b26-b699-2986fb138ad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605" y="699135"/>
            <a:ext cx="2268855" cy="340487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Минус 3"/>
          <p:cNvSpPr/>
          <p:nvPr/>
        </p:nvSpPr>
        <p:spPr>
          <a:xfrm>
            <a:off x="4067810" y="627380"/>
            <a:ext cx="5328285" cy="75565"/>
          </a:xfrm>
          <a:prstGeom prst="mathMinus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2664460" y="3075305"/>
            <a:ext cx="5687060" cy="1922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1500">
                <a:solidFill>
                  <a:schemeClr val="bg1">
                    <a:lumMod val="95000"/>
                  </a:schemeClr>
                </a:solidFill>
              </a:rPr>
              <a:t>Дата рождения:</a:t>
            </a:r>
            <a:r>
              <a:rPr lang="ru-RU" altLang="en-US">
                <a:solidFill>
                  <a:schemeClr val="bg1">
                    <a:lumMod val="95000"/>
                  </a:schemeClr>
                </a:solidFill>
              </a:rPr>
              <a:t>18.12.2000 г.</a:t>
            </a:r>
          </a:p>
          <a:p>
            <a:r>
              <a:rPr lang="ru-RU" altLang="en-US" sz="1500">
                <a:solidFill>
                  <a:schemeClr val="bg1">
                    <a:lumMod val="95000"/>
                  </a:schemeClr>
                </a:solidFill>
              </a:rPr>
              <a:t>Профессиональное образование: </a:t>
            </a:r>
            <a:r>
              <a:rPr lang="ru-RU" altLang="en-US">
                <a:solidFill>
                  <a:schemeClr val="bg1">
                    <a:lumMod val="95000"/>
                  </a:schemeClr>
                </a:solidFill>
              </a:rPr>
              <a:t>учитель физической культуры</a:t>
            </a:r>
          </a:p>
          <a:p>
            <a:r>
              <a:rPr lang="ru-RU" altLang="en-US" sz="1500">
                <a:solidFill>
                  <a:schemeClr val="bg1">
                    <a:lumMod val="95000"/>
                  </a:schemeClr>
                </a:solidFill>
              </a:rPr>
              <a:t>Стаж педагогической работы (по сспециальности):</a:t>
            </a:r>
            <a:r>
              <a:rPr lang="ru-RU" altLang="en-US">
                <a:solidFill>
                  <a:schemeClr val="bg1">
                    <a:lumMod val="95000"/>
                  </a:schemeClr>
                </a:solidFill>
              </a:rPr>
              <a:t> 1,6 год</a:t>
            </a:r>
          </a:p>
          <a:p>
            <a:r>
              <a:rPr lang="ru-RU" altLang="en-US" sz="1500">
                <a:solidFill>
                  <a:schemeClr val="bg1">
                    <a:lumMod val="95000"/>
                  </a:schemeClr>
                </a:solidFill>
              </a:rPr>
              <a:t>Общий трудовой стаж:</a:t>
            </a:r>
            <a:r>
              <a:rPr lang="ru-RU" altLang="en-US">
                <a:solidFill>
                  <a:schemeClr val="bg1">
                    <a:lumMod val="95000"/>
                  </a:schemeClr>
                </a:solidFill>
              </a:rPr>
              <a:t> 5 лет</a:t>
            </a:r>
          </a:p>
          <a:p>
            <a:r>
              <a:rPr lang="ru-RU" altLang="en-US" sz="1500">
                <a:solidFill>
                  <a:schemeClr val="bg1">
                    <a:lumMod val="95000"/>
                  </a:schemeClr>
                </a:solidFill>
              </a:rPr>
              <a:t>Наличие квалификационной категории:</a:t>
            </a:r>
            <a:r>
              <a:rPr lang="ru-RU" altLang="en-US">
                <a:solidFill>
                  <a:schemeClr val="bg1">
                    <a:lumMod val="95000"/>
                  </a:schemeClr>
                </a:solidFill>
              </a:rPr>
              <a:t> нет</a:t>
            </a:r>
          </a:p>
          <a:p>
            <a:r>
              <a:rPr lang="ru-RU" altLang="en-US" sz="1500">
                <a:solidFill>
                  <a:schemeClr val="bg1">
                    <a:lumMod val="95000"/>
                  </a:schemeClr>
                </a:solidFill>
              </a:rPr>
              <a:t>Дата последней аттестации:</a:t>
            </a:r>
          </a:p>
          <a:p>
            <a:endParaRPr lang="ru-RU" altLang="en-US" sz="15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Минус 5"/>
          <p:cNvSpPr/>
          <p:nvPr/>
        </p:nvSpPr>
        <p:spPr>
          <a:xfrm>
            <a:off x="4067810" y="2715260"/>
            <a:ext cx="5328285" cy="75565"/>
          </a:xfrm>
          <a:prstGeom prst="mathMinus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>
            <a:spLocks noGrp="1"/>
          </p:cNvSpPr>
          <p:nvPr>
            <p:ph type="subTitle" idx="4294967295"/>
          </p:nvPr>
        </p:nvSpPr>
        <p:spPr>
          <a:xfrm>
            <a:off x="251460" y="123190"/>
            <a:ext cx="8460740" cy="78486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800"/>
              </a:spcAft>
              <a:buNone/>
            </a:pPr>
            <a:r>
              <a:rPr lang="ru-RU">
                <a:solidFill>
                  <a:schemeClr val="accent3">
                    <a:lumMod val="40000"/>
                    <a:lumOff val="60000"/>
                  </a:schemeClr>
                </a:solidFill>
              </a:rPr>
              <a:t>1.Результаты освоения обучающимися образовательных программ по итогам внутреннего мониторинга образовательной организации</a:t>
            </a:r>
          </a:p>
        </p:txBody>
      </p:sp>
      <p:sp>
        <p:nvSpPr>
          <p:cNvPr id="132" name="Google Shape;132;p18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 lang="en-GB"/>
          </a:p>
        </p:txBody>
      </p:sp>
      <p:pic>
        <p:nvPicPr>
          <p:cNvPr id="3" name="Изображение 0" descr="f4ed0dd4-7046-417b-ba8b-f830f3d9e388"/>
          <p:cNvPicPr>
            <a:picLocks noChangeAspect="1"/>
          </p:cNvPicPr>
          <p:nvPr/>
        </p:nvPicPr>
        <p:blipFill>
          <a:blip r:embed="rId3">
            <a:lum bright="12000"/>
          </a:blip>
          <a:stretch>
            <a:fillRect/>
          </a:stretch>
        </p:blipFill>
        <p:spPr>
          <a:xfrm>
            <a:off x="7012940" y="2355215"/>
            <a:ext cx="1989455" cy="2696845"/>
          </a:xfrm>
          <a:prstGeom prst="rect">
            <a:avLst/>
          </a:prstGeom>
        </p:spPr>
      </p:pic>
      <p:pic>
        <p:nvPicPr>
          <p:cNvPr id="2" name="Изображение 1" descr="fb359c51-58c8-4581-84a6-666928542f8c"/>
          <p:cNvPicPr>
            <a:picLocks noChangeAspect="1"/>
          </p:cNvPicPr>
          <p:nvPr/>
        </p:nvPicPr>
        <p:blipFill>
          <a:blip r:embed="rId4">
            <a:lum bright="12000"/>
          </a:blip>
          <a:stretch>
            <a:fillRect/>
          </a:stretch>
        </p:blipFill>
        <p:spPr>
          <a:xfrm>
            <a:off x="4787900" y="908050"/>
            <a:ext cx="2074545" cy="2875915"/>
          </a:xfrm>
          <a:prstGeom prst="rect">
            <a:avLst/>
          </a:prstGeom>
        </p:spPr>
      </p:pic>
      <p:pic>
        <p:nvPicPr>
          <p:cNvPr id="6" name="Изображение 5" descr="Pokecut_17568443767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750" y="1979295"/>
            <a:ext cx="4064000" cy="2657475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ctrTitle" idx="4294967295"/>
          </p:nvPr>
        </p:nvSpPr>
        <p:spPr>
          <a:xfrm>
            <a:off x="1779905" y="987425"/>
            <a:ext cx="7209155" cy="1542415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>
                <a:solidFill>
                  <a:srgbClr val="FDF6DA"/>
                </a:solidFill>
                <a:sym typeface="+mn-ea"/>
              </a:rPr>
              <a:t>Победы и призовые места  в  Республиканских </a:t>
            </a:r>
            <a:br>
              <a:rPr lang="ru-RU" b="0">
                <a:solidFill>
                  <a:srgbClr val="FDF6DA"/>
                </a:solidFill>
                <a:sym typeface="+mn-ea"/>
              </a:rPr>
            </a:br>
            <a:r>
              <a:rPr lang="ru-RU" b="0">
                <a:solidFill>
                  <a:srgbClr val="FDF6DA"/>
                </a:solidFill>
                <a:sym typeface="+mn-ea"/>
              </a:rPr>
              <a:t>мероприятиях - 5</a:t>
            </a:r>
            <a:br>
              <a:rPr lang="ru-RU" b="0">
                <a:solidFill>
                  <a:srgbClr val="FDF6DA"/>
                </a:solidFill>
                <a:sym typeface="+mn-ea"/>
              </a:rPr>
            </a:br>
            <a:r>
              <a:rPr lang="ru-RU" b="0">
                <a:solidFill>
                  <a:srgbClr val="FDF6DA"/>
                </a:solidFill>
              </a:rPr>
              <a:t>Победы и призовые места в Региональных </a:t>
            </a:r>
            <a:br>
              <a:rPr lang="ru-RU" b="0">
                <a:solidFill>
                  <a:srgbClr val="FDF6DA"/>
                </a:solidFill>
              </a:rPr>
            </a:br>
            <a:r>
              <a:rPr lang="ru-RU" b="0">
                <a:solidFill>
                  <a:srgbClr val="FDF6DA"/>
                </a:solidFill>
              </a:rPr>
              <a:t>мероприятиях - 2   </a:t>
            </a:r>
            <a:br>
              <a:rPr lang="ru-RU" b="0">
                <a:solidFill>
                  <a:srgbClr val="FDF6DA"/>
                </a:solidFill>
              </a:rPr>
            </a:br>
            <a:r>
              <a:rPr lang="ru-RU" b="0">
                <a:solidFill>
                  <a:srgbClr val="FDF6DA"/>
                </a:solidFill>
              </a:rPr>
              <a:t>Победы  и призовые места в районных </a:t>
            </a:r>
            <a:br>
              <a:rPr lang="ru-RU" b="0">
                <a:solidFill>
                  <a:srgbClr val="FDF6DA"/>
                </a:solidFill>
              </a:rPr>
            </a:br>
            <a:r>
              <a:rPr lang="ru-RU" b="0">
                <a:solidFill>
                  <a:srgbClr val="FDF6DA"/>
                </a:solidFill>
              </a:rPr>
              <a:t>мероприятиях - 16</a:t>
            </a:r>
          </a:p>
        </p:txBody>
      </p:sp>
      <p:sp>
        <p:nvSpPr>
          <p:cNvPr id="119" name="Google Shape;119;p18"/>
          <p:cNvSpPr txBox="1">
            <a:spLocks noGrp="1"/>
          </p:cNvSpPr>
          <p:nvPr>
            <p:ph type="subTitle" idx="4294967295"/>
          </p:nvPr>
        </p:nvSpPr>
        <p:spPr>
          <a:xfrm>
            <a:off x="106045" y="123190"/>
            <a:ext cx="8867140" cy="58039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1800" b="1">
                <a:solidFill>
                  <a:schemeClr val="accent3">
                    <a:lumMod val="40000"/>
                    <a:lumOff val="60000"/>
                  </a:schemeClr>
                </a:solidFill>
              </a:rPr>
              <a:t>2.Выявление развития обучающихся способностей к научной (интеллектуальной), творческой, физкультурно-спортивной деятельности</a:t>
            </a:r>
          </a:p>
        </p:txBody>
      </p:sp>
      <p:sp>
        <p:nvSpPr>
          <p:cNvPr id="4" name="Минус 3"/>
          <p:cNvSpPr/>
          <p:nvPr/>
        </p:nvSpPr>
        <p:spPr>
          <a:xfrm>
            <a:off x="1691640" y="807720"/>
            <a:ext cx="5328285" cy="75565"/>
          </a:xfrm>
          <a:prstGeom prst="mathMinus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pic>
        <p:nvPicPr>
          <p:cNvPr id="3" name="Изображение 2" descr="49597a36-5d2b-437d-9ecf-323576cd2883"/>
          <p:cNvPicPr>
            <a:picLocks noChangeAspect="1"/>
          </p:cNvPicPr>
          <p:nvPr/>
        </p:nvPicPr>
        <p:blipFill>
          <a:blip r:embed="rId3">
            <a:lum bright="12000"/>
          </a:blip>
          <a:stretch>
            <a:fillRect/>
          </a:stretch>
        </p:blipFill>
        <p:spPr>
          <a:xfrm>
            <a:off x="179705" y="1059180"/>
            <a:ext cx="1722755" cy="2416810"/>
          </a:xfrm>
          <a:prstGeom prst="rect">
            <a:avLst/>
          </a:prstGeom>
        </p:spPr>
      </p:pic>
      <p:pic>
        <p:nvPicPr>
          <p:cNvPr id="7" name="Изображение 6" descr="0d998ece-6ba6-45bd-9feb-286bf073f613"/>
          <p:cNvPicPr>
            <a:picLocks noChangeAspect="1"/>
          </p:cNvPicPr>
          <p:nvPr/>
        </p:nvPicPr>
        <p:blipFill>
          <a:blip r:embed="rId4">
            <a:lum bright="12000"/>
          </a:blip>
          <a:stretch>
            <a:fillRect/>
          </a:stretch>
        </p:blipFill>
        <p:spPr>
          <a:xfrm>
            <a:off x="3851910" y="2575560"/>
            <a:ext cx="1736090" cy="2315845"/>
          </a:xfrm>
          <a:prstGeom prst="rect">
            <a:avLst/>
          </a:prstGeom>
        </p:spPr>
      </p:pic>
      <p:pic>
        <p:nvPicPr>
          <p:cNvPr id="8" name="Изображение 7" descr="511da007-9ada-4b23-9ce4-db800bd95a38"/>
          <p:cNvPicPr>
            <a:picLocks noChangeAspect="1"/>
          </p:cNvPicPr>
          <p:nvPr/>
        </p:nvPicPr>
        <p:blipFill>
          <a:blip r:embed="rId5">
            <a:lum bright="12000"/>
          </a:blip>
          <a:stretch>
            <a:fillRect/>
          </a:stretch>
        </p:blipFill>
        <p:spPr>
          <a:xfrm>
            <a:off x="5796280" y="2715260"/>
            <a:ext cx="1706880" cy="2324735"/>
          </a:xfrm>
          <a:prstGeom prst="rect">
            <a:avLst/>
          </a:prstGeom>
        </p:spPr>
      </p:pic>
      <p:pic>
        <p:nvPicPr>
          <p:cNvPr id="9" name="Изображение 8" descr="cea0e20d-109e-4996-b400-c9eef92b2a21"/>
          <p:cNvPicPr>
            <a:picLocks noChangeAspect="1"/>
          </p:cNvPicPr>
          <p:nvPr/>
        </p:nvPicPr>
        <p:blipFill>
          <a:blip r:embed="rId6">
            <a:lum bright="12000"/>
          </a:blip>
          <a:stretch>
            <a:fillRect/>
          </a:stretch>
        </p:blipFill>
        <p:spPr>
          <a:xfrm>
            <a:off x="1979930" y="2211705"/>
            <a:ext cx="1753235" cy="237998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>
            <a:spLocks noGrp="1"/>
          </p:cNvSpPr>
          <p:nvPr>
            <p:ph type="subTitle" idx="4294967295"/>
          </p:nvPr>
        </p:nvSpPr>
        <p:spPr>
          <a:xfrm>
            <a:off x="251460" y="123190"/>
            <a:ext cx="8460740" cy="100711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800"/>
              </a:spcAft>
              <a:buNone/>
            </a:pPr>
            <a:r>
              <a:rPr lang="ru-RU" b="1">
                <a:solidFill>
                  <a:schemeClr val="accent3">
                    <a:lumMod val="40000"/>
                    <a:lumOff val="60000"/>
                  </a:schemeClr>
                </a:solidFill>
                <a:sym typeface="+mn-ea"/>
              </a:rPr>
              <a:t>2.Выявление развития обучающихся способностей к научной (интеллектуальной), творческой, физкультурно-спортивной деятельности</a:t>
            </a:r>
            <a:endParaRPr lang="ru-RU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Изображение 3" descr="грамота_-00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40000">
            <a:off x="351790" y="984885"/>
            <a:ext cx="1437005" cy="1977390"/>
          </a:xfrm>
          <a:prstGeom prst="rect">
            <a:avLst/>
          </a:prstGeom>
        </p:spPr>
      </p:pic>
      <p:pic>
        <p:nvPicPr>
          <p:cNvPr id="5" name="Изображение 4" descr="грамота_зарница_-00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40000">
            <a:off x="1981835" y="2853055"/>
            <a:ext cx="1350645" cy="1859915"/>
          </a:xfrm>
          <a:prstGeom prst="rect">
            <a:avLst/>
          </a:prstGeom>
        </p:spPr>
      </p:pic>
      <p:pic>
        <p:nvPicPr>
          <p:cNvPr id="10" name="Изображение 9" descr="диплом_1_волейбол_-2025_-00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00000">
            <a:off x="7604125" y="923290"/>
            <a:ext cx="1358265" cy="1868805"/>
          </a:xfrm>
          <a:prstGeom prst="rect">
            <a:avLst/>
          </a:prstGeom>
        </p:spPr>
      </p:pic>
      <p:pic>
        <p:nvPicPr>
          <p:cNvPr id="11" name="Изображение 10" descr="грамота_шахмоты-000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">
            <a:off x="7044690" y="2817495"/>
            <a:ext cx="1470660" cy="2023745"/>
          </a:xfrm>
          <a:prstGeom prst="rect">
            <a:avLst/>
          </a:prstGeom>
        </p:spPr>
      </p:pic>
      <p:pic>
        <p:nvPicPr>
          <p:cNvPr id="12" name="Изображение 11" descr="диплом_1_волейбол_кожевникова_-000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000000">
            <a:off x="308610" y="3003550"/>
            <a:ext cx="1403985" cy="1932305"/>
          </a:xfrm>
          <a:prstGeom prst="rect">
            <a:avLst/>
          </a:prstGeom>
        </p:spPr>
      </p:pic>
      <p:pic>
        <p:nvPicPr>
          <p:cNvPr id="14" name="Изображение 13" descr="диплом_1_место_кросс_наций-000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40000">
            <a:off x="5359400" y="2691130"/>
            <a:ext cx="1436370" cy="1976120"/>
          </a:xfrm>
          <a:prstGeom prst="rect">
            <a:avLst/>
          </a:prstGeom>
        </p:spPr>
      </p:pic>
      <p:pic>
        <p:nvPicPr>
          <p:cNvPr id="15" name="Изображение 14" descr="диплом_2_волейбол_-2025_-000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82365" y="2670175"/>
            <a:ext cx="1419225" cy="1953895"/>
          </a:xfrm>
          <a:prstGeom prst="rect">
            <a:avLst/>
          </a:prstGeom>
        </p:spPr>
      </p:pic>
      <p:pic>
        <p:nvPicPr>
          <p:cNvPr id="16" name="Изображение 15" descr="диплом_1_место_пляжный_волейбол_-000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640000">
            <a:off x="5623560" y="775970"/>
            <a:ext cx="1495425" cy="2058670"/>
          </a:xfrm>
          <a:prstGeom prst="rect">
            <a:avLst/>
          </a:prstGeom>
        </p:spPr>
      </p:pic>
      <p:grpSp>
        <p:nvGrpSpPr>
          <p:cNvPr id="425" name="Google Shape;425;p37"/>
          <p:cNvGrpSpPr/>
          <p:nvPr/>
        </p:nvGrpSpPr>
        <p:grpSpPr>
          <a:xfrm>
            <a:off x="3972560" y="1327785"/>
            <a:ext cx="838835" cy="960120"/>
            <a:chOff x="5290150" y="1636700"/>
            <a:chExt cx="425025" cy="429875"/>
          </a:xfrm>
        </p:grpSpPr>
        <p:sp>
          <p:nvSpPr>
            <p:cNvPr id="426" name="Google Shape;426;p37"/>
            <p:cNvSpPr/>
            <p:nvPr/>
          </p:nvSpPr>
          <p:spPr>
            <a:xfrm>
              <a:off x="5396700" y="1939925"/>
              <a:ext cx="211900" cy="126650"/>
            </a:xfrm>
            <a:custGeom>
              <a:avLst/>
              <a:gdLst/>
              <a:ahLst/>
              <a:cxnLst/>
              <a:rect l="l" t="t" r="r" b="b"/>
              <a:pathLst>
                <a:path w="8476" h="5066" fill="none" extrusionOk="0">
                  <a:moveTo>
                    <a:pt x="3167" y="0"/>
                  </a:moveTo>
                  <a:lnTo>
                    <a:pt x="3167" y="2825"/>
                  </a:lnTo>
                  <a:lnTo>
                    <a:pt x="3167" y="2825"/>
                  </a:lnTo>
                  <a:lnTo>
                    <a:pt x="2606" y="2947"/>
                  </a:lnTo>
                  <a:lnTo>
                    <a:pt x="2071" y="3093"/>
                  </a:lnTo>
                  <a:lnTo>
                    <a:pt x="1584" y="3288"/>
                  </a:lnTo>
                  <a:lnTo>
                    <a:pt x="1145" y="3483"/>
                  </a:lnTo>
                  <a:lnTo>
                    <a:pt x="780" y="3702"/>
                  </a:lnTo>
                  <a:lnTo>
                    <a:pt x="609" y="3848"/>
                  </a:lnTo>
                  <a:lnTo>
                    <a:pt x="463" y="3970"/>
                  </a:lnTo>
                  <a:lnTo>
                    <a:pt x="317" y="4116"/>
                  </a:lnTo>
                  <a:lnTo>
                    <a:pt x="195" y="4262"/>
                  </a:lnTo>
                  <a:lnTo>
                    <a:pt x="74" y="4408"/>
                  </a:lnTo>
                  <a:lnTo>
                    <a:pt x="0" y="4579"/>
                  </a:lnTo>
                  <a:lnTo>
                    <a:pt x="0" y="4579"/>
                  </a:lnTo>
                  <a:lnTo>
                    <a:pt x="171" y="4652"/>
                  </a:lnTo>
                  <a:lnTo>
                    <a:pt x="414" y="4725"/>
                  </a:lnTo>
                  <a:lnTo>
                    <a:pt x="780" y="4822"/>
                  </a:lnTo>
                  <a:lnTo>
                    <a:pt x="1340" y="4895"/>
                  </a:lnTo>
                  <a:lnTo>
                    <a:pt x="2095" y="4993"/>
                  </a:lnTo>
                  <a:lnTo>
                    <a:pt x="3045" y="5042"/>
                  </a:lnTo>
                  <a:lnTo>
                    <a:pt x="4238" y="5066"/>
                  </a:lnTo>
                  <a:lnTo>
                    <a:pt x="4238" y="5066"/>
                  </a:lnTo>
                  <a:lnTo>
                    <a:pt x="5432" y="5042"/>
                  </a:lnTo>
                  <a:lnTo>
                    <a:pt x="6381" y="4993"/>
                  </a:lnTo>
                  <a:lnTo>
                    <a:pt x="7136" y="4895"/>
                  </a:lnTo>
                  <a:lnTo>
                    <a:pt x="7697" y="4822"/>
                  </a:lnTo>
                  <a:lnTo>
                    <a:pt x="8062" y="4725"/>
                  </a:lnTo>
                  <a:lnTo>
                    <a:pt x="8305" y="4652"/>
                  </a:lnTo>
                  <a:lnTo>
                    <a:pt x="8476" y="4579"/>
                  </a:lnTo>
                  <a:lnTo>
                    <a:pt x="8476" y="4579"/>
                  </a:lnTo>
                  <a:lnTo>
                    <a:pt x="8403" y="4408"/>
                  </a:lnTo>
                  <a:lnTo>
                    <a:pt x="8281" y="4262"/>
                  </a:lnTo>
                  <a:lnTo>
                    <a:pt x="8159" y="4116"/>
                  </a:lnTo>
                  <a:lnTo>
                    <a:pt x="8013" y="3970"/>
                  </a:lnTo>
                  <a:lnTo>
                    <a:pt x="7867" y="3848"/>
                  </a:lnTo>
                  <a:lnTo>
                    <a:pt x="7697" y="3702"/>
                  </a:lnTo>
                  <a:lnTo>
                    <a:pt x="7331" y="3483"/>
                  </a:lnTo>
                  <a:lnTo>
                    <a:pt x="6893" y="3288"/>
                  </a:lnTo>
                  <a:lnTo>
                    <a:pt x="6406" y="3093"/>
                  </a:lnTo>
                  <a:lnTo>
                    <a:pt x="5870" y="2947"/>
                  </a:lnTo>
                  <a:lnTo>
                    <a:pt x="5310" y="2825"/>
                  </a:lnTo>
                  <a:lnTo>
                    <a:pt x="5310" y="0"/>
                  </a:lnTo>
                </a:path>
              </a:pathLst>
            </a:custGeom>
            <a:noFill/>
            <a:ln w="9525" cap="rnd" cmpd="sng">
              <a:solidFill>
                <a:schemeClr val="accent5">
                  <a:lumMod val="5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37"/>
            <p:cNvSpPr/>
            <p:nvPr/>
          </p:nvSpPr>
          <p:spPr>
            <a:xfrm>
              <a:off x="5290150" y="1636700"/>
              <a:ext cx="425025" cy="294100"/>
            </a:xfrm>
            <a:custGeom>
              <a:avLst/>
              <a:gdLst/>
              <a:ahLst/>
              <a:cxnLst/>
              <a:rect l="l" t="t" r="r" b="b"/>
              <a:pathLst>
                <a:path w="17001" h="11764" fill="none" extrusionOk="0">
                  <a:moveTo>
                    <a:pt x="15928" y="1072"/>
                  </a:moveTo>
                  <a:lnTo>
                    <a:pt x="13785" y="1072"/>
                  </a:lnTo>
                  <a:lnTo>
                    <a:pt x="13785" y="1072"/>
                  </a:lnTo>
                  <a:lnTo>
                    <a:pt x="13810" y="487"/>
                  </a:lnTo>
                  <a:lnTo>
                    <a:pt x="13810" y="487"/>
                  </a:lnTo>
                  <a:lnTo>
                    <a:pt x="13785" y="390"/>
                  </a:lnTo>
                  <a:lnTo>
                    <a:pt x="13761" y="293"/>
                  </a:lnTo>
                  <a:lnTo>
                    <a:pt x="13688" y="220"/>
                  </a:lnTo>
                  <a:lnTo>
                    <a:pt x="13639" y="146"/>
                  </a:lnTo>
                  <a:lnTo>
                    <a:pt x="13566" y="98"/>
                  </a:lnTo>
                  <a:lnTo>
                    <a:pt x="13469" y="49"/>
                  </a:lnTo>
                  <a:lnTo>
                    <a:pt x="13371" y="25"/>
                  </a:lnTo>
                  <a:lnTo>
                    <a:pt x="13274" y="0"/>
                  </a:lnTo>
                  <a:lnTo>
                    <a:pt x="8500" y="0"/>
                  </a:lnTo>
                  <a:lnTo>
                    <a:pt x="3727" y="0"/>
                  </a:lnTo>
                  <a:lnTo>
                    <a:pt x="3727" y="0"/>
                  </a:lnTo>
                  <a:lnTo>
                    <a:pt x="3629" y="25"/>
                  </a:lnTo>
                  <a:lnTo>
                    <a:pt x="3532" y="49"/>
                  </a:lnTo>
                  <a:lnTo>
                    <a:pt x="3434" y="98"/>
                  </a:lnTo>
                  <a:lnTo>
                    <a:pt x="3361" y="146"/>
                  </a:lnTo>
                  <a:lnTo>
                    <a:pt x="3313" y="220"/>
                  </a:lnTo>
                  <a:lnTo>
                    <a:pt x="3240" y="293"/>
                  </a:lnTo>
                  <a:lnTo>
                    <a:pt x="3215" y="390"/>
                  </a:lnTo>
                  <a:lnTo>
                    <a:pt x="3191" y="487"/>
                  </a:lnTo>
                  <a:lnTo>
                    <a:pt x="3191" y="487"/>
                  </a:lnTo>
                  <a:lnTo>
                    <a:pt x="3215" y="1072"/>
                  </a:lnTo>
                  <a:lnTo>
                    <a:pt x="1072" y="1072"/>
                  </a:lnTo>
                  <a:lnTo>
                    <a:pt x="1072" y="1072"/>
                  </a:lnTo>
                  <a:lnTo>
                    <a:pt x="853" y="1096"/>
                  </a:lnTo>
                  <a:lnTo>
                    <a:pt x="658" y="1145"/>
                  </a:lnTo>
                  <a:lnTo>
                    <a:pt x="487" y="1242"/>
                  </a:lnTo>
                  <a:lnTo>
                    <a:pt x="317" y="1389"/>
                  </a:lnTo>
                  <a:lnTo>
                    <a:pt x="195" y="1535"/>
                  </a:lnTo>
                  <a:lnTo>
                    <a:pt x="98" y="1730"/>
                  </a:lnTo>
                  <a:lnTo>
                    <a:pt x="25" y="1924"/>
                  </a:lnTo>
                  <a:lnTo>
                    <a:pt x="0" y="2144"/>
                  </a:lnTo>
                  <a:lnTo>
                    <a:pt x="0" y="2144"/>
                  </a:lnTo>
                  <a:lnTo>
                    <a:pt x="25" y="2606"/>
                  </a:lnTo>
                  <a:lnTo>
                    <a:pt x="49" y="3069"/>
                  </a:lnTo>
                  <a:lnTo>
                    <a:pt x="98" y="3507"/>
                  </a:lnTo>
                  <a:lnTo>
                    <a:pt x="171" y="3946"/>
                  </a:lnTo>
                  <a:lnTo>
                    <a:pt x="268" y="4336"/>
                  </a:lnTo>
                  <a:lnTo>
                    <a:pt x="366" y="4725"/>
                  </a:lnTo>
                  <a:lnTo>
                    <a:pt x="487" y="5115"/>
                  </a:lnTo>
                  <a:lnTo>
                    <a:pt x="634" y="5480"/>
                  </a:lnTo>
                  <a:lnTo>
                    <a:pt x="780" y="5821"/>
                  </a:lnTo>
                  <a:lnTo>
                    <a:pt x="926" y="6138"/>
                  </a:lnTo>
                  <a:lnTo>
                    <a:pt x="1096" y="6454"/>
                  </a:lnTo>
                  <a:lnTo>
                    <a:pt x="1291" y="6747"/>
                  </a:lnTo>
                  <a:lnTo>
                    <a:pt x="1462" y="7039"/>
                  </a:lnTo>
                  <a:lnTo>
                    <a:pt x="1656" y="7307"/>
                  </a:lnTo>
                  <a:lnTo>
                    <a:pt x="2071" y="7794"/>
                  </a:lnTo>
                  <a:lnTo>
                    <a:pt x="2509" y="8232"/>
                  </a:lnTo>
                  <a:lnTo>
                    <a:pt x="2923" y="8598"/>
                  </a:lnTo>
                  <a:lnTo>
                    <a:pt x="3337" y="8914"/>
                  </a:lnTo>
                  <a:lnTo>
                    <a:pt x="3751" y="9158"/>
                  </a:lnTo>
                  <a:lnTo>
                    <a:pt x="4141" y="9353"/>
                  </a:lnTo>
                  <a:lnTo>
                    <a:pt x="4506" y="9499"/>
                  </a:lnTo>
                  <a:lnTo>
                    <a:pt x="4823" y="9596"/>
                  </a:lnTo>
                  <a:lnTo>
                    <a:pt x="5091" y="9645"/>
                  </a:lnTo>
                  <a:lnTo>
                    <a:pt x="5091" y="9645"/>
                  </a:lnTo>
                  <a:lnTo>
                    <a:pt x="5407" y="10108"/>
                  </a:lnTo>
                  <a:lnTo>
                    <a:pt x="5748" y="10546"/>
                  </a:lnTo>
                  <a:lnTo>
                    <a:pt x="5919" y="10717"/>
                  </a:lnTo>
                  <a:lnTo>
                    <a:pt x="6113" y="10887"/>
                  </a:lnTo>
                  <a:lnTo>
                    <a:pt x="6308" y="11057"/>
                  </a:lnTo>
                  <a:lnTo>
                    <a:pt x="6527" y="11204"/>
                  </a:lnTo>
                  <a:lnTo>
                    <a:pt x="6747" y="11325"/>
                  </a:lnTo>
                  <a:lnTo>
                    <a:pt x="6966" y="11447"/>
                  </a:lnTo>
                  <a:lnTo>
                    <a:pt x="7209" y="11545"/>
                  </a:lnTo>
                  <a:lnTo>
                    <a:pt x="7453" y="11618"/>
                  </a:lnTo>
                  <a:lnTo>
                    <a:pt x="7697" y="11691"/>
                  </a:lnTo>
                  <a:lnTo>
                    <a:pt x="7964" y="11739"/>
                  </a:lnTo>
                  <a:lnTo>
                    <a:pt x="8232" y="11764"/>
                  </a:lnTo>
                  <a:lnTo>
                    <a:pt x="8500" y="11764"/>
                  </a:lnTo>
                  <a:lnTo>
                    <a:pt x="8500" y="11764"/>
                  </a:lnTo>
                  <a:lnTo>
                    <a:pt x="8768" y="11764"/>
                  </a:lnTo>
                  <a:lnTo>
                    <a:pt x="9036" y="11739"/>
                  </a:lnTo>
                  <a:lnTo>
                    <a:pt x="9304" y="11691"/>
                  </a:lnTo>
                  <a:lnTo>
                    <a:pt x="9547" y="11618"/>
                  </a:lnTo>
                  <a:lnTo>
                    <a:pt x="9791" y="11545"/>
                  </a:lnTo>
                  <a:lnTo>
                    <a:pt x="10035" y="11447"/>
                  </a:lnTo>
                  <a:lnTo>
                    <a:pt x="10254" y="11325"/>
                  </a:lnTo>
                  <a:lnTo>
                    <a:pt x="10473" y="11204"/>
                  </a:lnTo>
                  <a:lnTo>
                    <a:pt x="10692" y="11057"/>
                  </a:lnTo>
                  <a:lnTo>
                    <a:pt x="10887" y="10887"/>
                  </a:lnTo>
                  <a:lnTo>
                    <a:pt x="11082" y="10717"/>
                  </a:lnTo>
                  <a:lnTo>
                    <a:pt x="11252" y="10546"/>
                  </a:lnTo>
                  <a:lnTo>
                    <a:pt x="11593" y="10108"/>
                  </a:lnTo>
                  <a:lnTo>
                    <a:pt x="11910" y="9645"/>
                  </a:lnTo>
                  <a:lnTo>
                    <a:pt x="11910" y="9645"/>
                  </a:lnTo>
                  <a:lnTo>
                    <a:pt x="12178" y="9596"/>
                  </a:lnTo>
                  <a:lnTo>
                    <a:pt x="12494" y="9523"/>
                  </a:lnTo>
                  <a:lnTo>
                    <a:pt x="12860" y="9377"/>
                  </a:lnTo>
                  <a:lnTo>
                    <a:pt x="13249" y="9182"/>
                  </a:lnTo>
                  <a:lnTo>
                    <a:pt x="13663" y="8939"/>
                  </a:lnTo>
                  <a:lnTo>
                    <a:pt x="14077" y="8622"/>
                  </a:lnTo>
                  <a:lnTo>
                    <a:pt x="14516" y="8257"/>
                  </a:lnTo>
                  <a:lnTo>
                    <a:pt x="14930" y="7843"/>
                  </a:lnTo>
                  <a:lnTo>
                    <a:pt x="15344" y="7356"/>
                  </a:lnTo>
                  <a:lnTo>
                    <a:pt x="15539" y="7088"/>
                  </a:lnTo>
                  <a:lnTo>
                    <a:pt x="15709" y="6795"/>
                  </a:lnTo>
                  <a:lnTo>
                    <a:pt x="15904" y="6503"/>
                  </a:lnTo>
                  <a:lnTo>
                    <a:pt x="16075" y="6186"/>
                  </a:lnTo>
                  <a:lnTo>
                    <a:pt x="16221" y="5870"/>
                  </a:lnTo>
                  <a:lnTo>
                    <a:pt x="16367" y="5505"/>
                  </a:lnTo>
                  <a:lnTo>
                    <a:pt x="16513" y="5164"/>
                  </a:lnTo>
                  <a:lnTo>
                    <a:pt x="16635" y="4774"/>
                  </a:lnTo>
                  <a:lnTo>
                    <a:pt x="16732" y="4384"/>
                  </a:lnTo>
                  <a:lnTo>
                    <a:pt x="16830" y="3970"/>
                  </a:lnTo>
                  <a:lnTo>
                    <a:pt x="16903" y="3532"/>
                  </a:lnTo>
                  <a:lnTo>
                    <a:pt x="16951" y="3093"/>
                  </a:lnTo>
                  <a:lnTo>
                    <a:pt x="16976" y="2606"/>
                  </a:lnTo>
                  <a:lnTo>
                    <a:pt x="17000" y="2144"/>
                  </a:lnTo>
                  <a:lnTo>
                    <a:pt x="17000" y="2144"/>
                  </a:lnTo>
                  <a:lnTo>
                    <a:pt x="16976" y="1924"/>
                  </a:lnTo>
                  <a:lnTo>
                    <a:pt x="16903" y="1730"/>
                  </a:lnTo>
                  <a:lnTo>
                    <a:pt x="16805" y="1535"/>
                  </a:lnTo>
                  <a:lnTo>
                    <a:pt x="16683" y="1389"/>
                  </a:lnTo>
                  <a:lnTo>
                    <a:pt x="16513" y="1242"/>
                  </a:lnTo>
                  <a:lnTo>
                    <a:pt x="16343" y="1145"/>
                  </a:lnTo>
                  <a:lnTo>
                    <a:pt x="16148" y="1096"/>
                  </a:lnTo>
                  <a:lnTo>
                    <a:pt x="15928" y="1072"/>
                  </a:lnTo>
                  <a:lnTo>
                    <a:pt x="15928" y="1072"/>
                  </a:lnTo>
                  <a:close/>
                  <a:moveTo>
                    <a:pt x="1072" y="2144"/>
                  </a:moveTo>
                  <a:lnTo>
                    <a:pt x="3240" y="2144"/>
                  </a:lnTo>
                  <a:lnTo>
                    <a:pt x="3240" y="2144"/>
                  </a:lnTo>
                  <a:lnTo>
                    <a:pt x="3288" y="3118"/>
                  </a:lnTo>
                  <a:lnTo>
                    <a:pt x="3361" y="4019"/>
                  </a:lnTo>
                  <a:lnTo>
                    <a:pt x="3483" y="4823"/>
                  </a:lnTo>
                  <a:lnTo>
                    <a:pt x="3605" y="5602"/>
                  </a:lnTo>
                  <a:lnTo>
                    <a:pt x="3775" y="6333"/>
                  </a:lnTo>
                  <a:lnTo>
                    <a:pt x="3995" y="7039"/>
                  </a:lnTo>
                  <a:lnTo>
                    <a:pt x="4214" y="7745"/>
                  </a:lnTo>
                  <a:lnTo>
                    <a:pt x="4506" y="8451"/>
                  </a:lnTo>
                  <a:lnTo>
                    <a:pt x="4506" y="8451"/>
                  </a:lnTo>
                  <a:lnTo>
                    <a:pt x="4262" y="8378"/>
                  </a:lnTo>
                  <a:lnTo>
                    <a:pt x="4043" y="8281"/>
                  </a:lnTo>
                  <a:lnTo>
                    <a:pt x="3824" y="8159"/>
                  </a:lnTo>
                  <a:lnTo>
                    <a:pt x="3629" y="8037"/>
                  </a:lnTo>
                  <a:lnTo>
                    <a:pt x="3434" y="7891"/>
                  </a:lnTo>
                  <a:lnTo>
                    <a:pt x="3240" y="7745"/>
                  </a:lnTo>
                  <a:lnTo>
                    <a:pt x="2899" y="7404"/>
                  </a:lnTo>
                  <a:lnTo>
                    <a:pt x="2582" y="7015"/>
                  </a:lnTo>
                  <a:lnTo>
                    <a:pt x="2290" y="6601"/>
                  </a:lnTo>
                  <a:lnTo>
                    <a:pt x="2046" y="6186"/>
                  </a:lnTo>
                  <a:lnTo>
                    <a:pt x="1827" y="5724"/>
                  </a:lnTo>
                  <a:lnTo>
                    <a:pt x="1632" y="5237"/>
                  </a:lnTo>
                  <a:lnTo>
                    <a:pt x="1486" y="4774"/>
                  </a:lnTo>
                  <a:lnTo>
                    <a:pt x="1340" y="4287"/>
                  </a:lnTo>
                  <a:lnTo>
                    <a:pt x="1242" y="3824"/>
                  </a:lnTo>
                  <a:lnTo>
                    <a:pt x="1169" y="3361"/>
                  </a:lnTo>
                  <a:lnTo>
                    <a:pt x="1121" y="2923"/>
                  </a:lnTo>
                  <a:lnTo>
                    <a:pt x="1072" y="2509"/>
                  </a:lnTo>
                  <a:lnTo>
                    <a:pt x="1072" y="2144"/>
                  </a:lnTo>
                  <a:lnTo>
                    <a:pt x="1072" y="2144"/>
                  </a:lnTo>
                  <a:close/>
                  <a:moveTo>
                    <a:pt x="10595" y="4628"/>
                  </a:moveTo>
                  <a:lnTo>
                    <a:pt x="9718" y="5407"/>
                  </a:lnTo>
                  <a:lnTo>
                    <a:pt x="9718" y="5407"/>
                  </a:lnTo>
                  <a:lnTo>
                    <a:pt x="9669" y="5480"/>
                  </a:lnTo>
                  <a:lnTo>
                    <a:pt x="9621" y="5578"/>
                  </a:lnTo>
                  <a:lnTo>
                    <a:pt x="9596" y="5675"/>
                  </a:lnTo>
                  <a:lnTo>
                    <a:pt x="9596" y="5772"/>
                  </a:lnTo>
                  <a:lnTo>
                    <a:pt x="9864" y="6941"/>
                  </a:lnTo>
                  <a:lnTo>
                    <a:pt x="9864" y="6941"/>
                  </a:lnTo>
                  <a:lnTo>
                    <a:pt x="9864" y="7015"/>
                  </a:lnTo>
                  <a:lnTo>
                    <a:pt x="9840" y="7063"/>
                  </a:lnTo>
                  <a:lnTo>
                    <a:pt x="9791" y="7063"/>
                  </a:lnTo>
                  <a:lnTo>
                    <a:pt x="9718" y="7039"/>
                  </a:lnTo>
                  <a:lnTo>
                    <a:pt x="8695" y="6454"/>
                  </a:lnTo>
                  <a:lnTo>
                    <a:pt x="8695" y="6454"/>
                  </a:lnTo>
                  <a:lnTo>
                    <a:pt x="8598" y="6406"/>
                  </a:lnTo>
                  <a:lnTo>
                    <a:pt x="8500" y="6406"/>
                  </a:lnTo>
                  <a:lnTo>
                    <a:pt x="8403" y="6406"/>
                  </a:lnTo>
                  <a:lnTo>
                    <a:pt x="8305" y="6454"/>
                  </a:lnTo>
                  <a:lnTo>
                    <a:pt x="7282" y="7039"/>
                  </a:lnTo>
                  <a:lnTo>
                    <a:pt x="7282" y="7039"/>
                  </a:lnTo>
                  <a:lnTo>
                    <a:pt x="7209" y="7063"/>
                  </a:lnTo>
                  <a:lnTo>
                    <a:pt x="7161" y="7063"/>
                  </a:lnTo>
                  <a:lnTo>
                    <a:pt x="7136" y="7015"/>
                  </a:lnTo>
                  <a:lnTo>
                    <a:pt x="7136" y="6941"/>
                  </a:lnTo>
                  <a:lnTo>
                    <a:pt x="7404" y="5772"/>
                  </a:lnTo>
                  <a:lnTo>
                    <a:pt x="7404" y="5772"/>
                  </a:lnTo>
                  <a:lnTo>
                    <a:pt x="7404" y="5675"/>
                  </a:lnTo>
                  <a:lnTo>
                    <a:pt x="7380" y="5578"/>
                  </a:lnTo>
                  <a:lnTo>
                    <a:pt x="7331" y="5480"/>
                  </a:lnTo>
                  <a:lnTo>
                    <a:pt x="7282" y="5407"/>
                  </a:lnTo>
                  <a:lnTo>
                    <a:pt x="6406" y="4628"/>
                  </a:lnTo>
                  <a:lnTo>
                    <a:pt x="6406" y="4628"/>
                  </a:lnTo>
                  <a:lnTo>
                    <a:pt x="6357" y="4579"/>
                  </a:lnTo>
                  <a:lnTo>
                    <a:pt x="6333" y="4506"/>
                  </a:lnTo>
                  <a:lnTo>
                    <a:pt x="6381" y="4482"/>
                  </a:lnTo>
                  <a:lnTo>
                    <a:pt x="6454" y="4457"/>
                  </a:lnTo>
                  <a:lnTo>
                    <a:pt x="7623" y="4336"/>
                  </a:lnTo>
                  <a:lnTo>
                    <a:pt x="7623" y="4336"/>
                  </a:lnTo>
                  <a:lnTo>
                    <a:pt x="7721" y="4311"/>
                  </a:lnTo>
                  <a:lnTo>
                    <a:pt x="7818" y="4262"/>
                  </a:lnTo>
                  <a:lnTo>
                    <a:pt x="7891" y="4189"/>
                  </a:lnTo>
                  <a:lnTo>
                    <a:pt x="7940" y="4116"/>
                  </a:lnTo>
                  <a:lnTo>
                    <a:pt x="8403" y="3045"/>
                  </a:lnTo>
                  <a:lnTo>
                    <a:pt x="8403" y="3045"/>
                  </a:lnTo>
                  <a:lnTo>
                    <a:pt x="8452" y="2972"/>
                  </a:lnTo>
                  <a:lnTo>
                    <a:pt x="8500" y="2947"/>
                  </a:lnTo>
                  <a:lnTo>
                    <a:pt x="8549" y="2972"/>
                  </a:lnTo>
                  <a:lnTo>
                    <a:pt x="8598" y="3045"/>
                  </a:lnTo>
                  <a:lnTo>
                    <a:pt x="9060" y="4116"/>
                  </a:lnTo>
                  <a:lnTo>
                    <a:pt x="9060" y="4116"/>
                  </a:lnTo>
                  <a:lnTo>
                    <a:pt x="9109" y="4189"/>
                  </a:lnTo>
                  <a:lnTo>
                    <a:pt x="9182" y="4262"/>
                  </a:lnTo>
                  <a:lnTo>
                    <a:pt x="9280" y="4311"/>
                  </a:lnTo>
                  <a:lnTo>
                    <a:pt x="9377" y="4336"/>
                  </a:lnTo>
                  <a:lnTo>
                    <a:pt x="10546" y="4457"/>
                  </a:lnTo>
                  <a:lnTo>
                    <a:pt x="10546" y="4457"/>
                  </a:lnTo>
                  <a:lnTo>
                    <a:pt x="10619" y="4482"/>
                  </a:lnTo>
                  <a:lnTo>
                    <a:pt x="10668" y="4506"/>
                  </a:lnTo>
                  <a:lnTo>
                    <a:pt x="10643" y="4579"/>
                  </a:lnTo>
                  <a:lnTo>
                    <a:pt x="10595" y="4628"/>
                  </a:lnTo>
                  <a:lnTo>
                    <a:pt x="10595" y="4628"/>
                  </a:lnTo>
                  <a:close/>
                  <a:moveTo>
                    <a:pt x="12494" y="8451"/>
                  </a:moveTo>
                  <a:lnTo>
                    <a:pt x="12494" y="8451"/>
                  </a:lnTo>
                  <a:lnTo>
                    <a:pt x="12787" y="7745"/>
                  </a:lnTo>
                  <a:lnTo>
                    <a:pt x="13006" y="7039"/>
                  </a:lnTo>
                  <a:lnTo>
                    <a:pt x="13225" y="6333"/>
                  </a:lnTo>
                  <a:lnTo>
                    <a:pt x="13396" y="5602"/>
                  </a:lnTo>
                  <a:lnTo>
                    <a:pt x="13517" y="4823"/>
                  </a:lnTo>
                  <a:lnTo>
                    <a:pt x="13639" y="4019"/>
                  </a:lnTo>
                  <a:lnTo>
                    <a:pt x="13712" y="3118"/>
                  </a:lnTo>
                  <a:lnTo>
                    <a:pt x="13761" y="2144"/>
                  </a:lnTo>
                  <a:lnTo>
                    <a:pt x="15928" y="2144"/>
                  </a:lnTo>
                  <a:lnTo>
                    <a:pt x="15928" y="2144"/>
                  </a:lnTo>
                  <a:lnTo>
                    <a:pt x="15928" y="2509"/>
                  </a:lnTo>
                  <a:lnTo>
                    <a:pt x="15880" y="2923"/>
                  </a:lnTo>
                  <a:lnTo>
                    <a:pt x="15831" y="3361"/>
                  </a:lnTo>
                  <a:lnTo>
                    <a:pt x="15758" y="3824"/>
                  </a:lnTo>
                  <a:lnTo>
                    <a:pt x="15661" y="4287"/>
                  </a:lnTo>
                  <a:lnTo>
                    <a:pt x="15514" y="4774"/>
                  </a:lnTo>
                  <a:lnTo>
                    <a:pt x="15368" y="5237"/>
                  </a:lnTo>
                  <a:lnTo>
                    <a:pt x="15173" y="5724"/>
                  </a:lnTo>
                  <a:lnTo>
                    <a:pt x="14954" y="6186"/>
                  </a:lnTo>
                  <a:lnTo>
                    <a:pt x="14711" y="6601"/>
                  </a:lnTo>
                  <a:lnTo>
                    <a:pt x="14418" y="7015"/>
                  </a:lnTo>
                  <a:lnTo>
                    <a:pt x="14102" y="7404"/>
                  </a:lnTo>
                  <a:lnTo>
                    <a:pt x="13761" y="7745"/>
                  </a:lnTo>
                  <a:lnTo>
                    <a:pt x="13566" y="7891"/>
                  </a:lnTo>
                  <a:lnTo>
                    <a:pt x="13371" y="8037"/>
                  </a:lnTo>
                  <a:lnTo>
                    <a:pt x="13176" y="8159"/>
                  </a:lnTo>
                  <a:lnTo>
                    <a:pt x="12957" y="8281"/>
                  </a:lnTo>
                  <a:lnTo>
                    <a:pt x="12738" y="8378"/>
                  </a:lnTo>
                  <a:lnTo>
                    <a:pt x="12494" y="8451"/>
                  </a:lnTo>
                  <a:lnTo>
                    <a:pt x="12494" y="8451"/>
                  </a:lnTo>
                  <a:close/>
                </a:path>
              </a:pathLst>
            </a:custGeom>
            <a:noFill/>
            <a:ln w="9525" cap="rnd" cmpd="sng">
              <a:solidFill>
                <a:schemeClr val="accent5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>
                    <a:lumMod val="75000"/>
                  </a:schemeClr>
                </a:solidFill>
              </a:endParaRPr>
            </a:p>
          </p:txBody>
        </p:sp>
      </p:grpSp>
      <p:pic>
        <p:nvPicPr>
          <p:cNvPr id="17" name="Изображение 16" descr="диплом_1_волейбол_-2025_-00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180000">
            <a:off x="1877695" y="858520"/>
            <a:ext cx="1423035" cy="195834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>
            <a:spLocks noGrp="1"/>
          </p:cNvSpPr>
          <p:nvPr>
            <p:ph type="subTitle" idx="4294967295"/>
          </p:nvPr>
        </p:nvSpPr>
        <p:spPr>
          <a:xfrm>
            <a:off x="251460" y="123190"/>
            <a:ext cx="8460740" cy="100711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800"/>
              </a:spcAft>
              <a:buNone/>
            </a:pPr>
            <a:r>
              <a:rPr lang="ru-RU" b="1">
                <a:solidFill>
                  <a:schemeClr val="accent3">
                    <a:lumMod val="40000"/>
                    <a:lumOff val="60000"/>
                  </a:schemeClr>
                </a:solidFill>
                <a:sym typeface="+mn-ea"/>
              </a:rPr>
              <a:t>2.Выявление развития обучающихся способностей к научной (интеллектуальной), творческой, физкультурно-спортивной деятельности</a:t>
            </a:r>
            <a:endParaRPr lang="ru-RU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425" name="Google Shape;425;p37"/>
          <p:cNvGrpSpPr/>
          <p:nvPr/>
        </p:nvGrpSpPr>
        <p:grpSpPr>
          <a:xfrm>
            <a:off x="3972560" y="1327785"/>
            <a:ext cx="838835" cy="960120"/>
            <a:chOff x="5290150" y="1636700"/>
            <a:chExt cx="425025" cy="429875"/>
          </a:xfrm>
        </p:grpSpPr>
        <p:sp>
          <p:nvSpPr>
            <p:cNvPr id="426" name="Google Shape;426;p37"/>
            <p:cNvSpPr/>
            <p:nvPr/>
          </p:nvSpPr>
          <p:spPr>
            <a:xfrm>
              <a:off x="5396700" y="1939925"/>
              <a:ext cx="211900" cy="126650"/>
            </a:xfrm>
            <a:custGeom>
              <a:avLst/>
              <a:gdLst/>
              <a:ahLst/>
              <a:cxnLst/>
              <a:rect l="l" t="t" r="r" b="b"/>
              <a:pathLst>
                <a:path w="8476" h="5066" fill="none" extrusionOk="0">
                  <a:moveTo>
                    <a:pt x="3167" y="0"/>
                  </a:moveTo>
                  <a:lnTo>
                    <a:pt x="3167" y="2825"/>
                  </a:lnTo>
                  <a:lnTo>
                    <a:pt x="3167" y="2825"/>
                  </a:lnTo>
                  <a:lnTo>
                    <a:pt x="2606" y="2947"/>
                  </a:lnTo>
                  <a:lnTo>
                    <a:pt x="2071" y="3093"/>
                  </a:lnTo>
                  <a:lnTo>
                    <a:pt x="1584" y="3288"/>
                  </a:lnTo>
                  <a:lnTo>
                    <a:pt x="1145" y="3483"/>
                  </a:lnTo>
                  <a:lnTo>
                    <a:pt x="780" y="3702"/>
                  </a:lnTo>
                  <a:lnTo>
                    <a:pt x="609" y="3848"/>
                  </a:lnTo>
                  <a:lnTo>
                    <a:pt x="463" y="3970"/>
                  </a:lnTo>
                  <a:lnTo>
                    <a:pt x="317" y="4116"/>
                  </a:lnTo>
                  <a:lnTo>
                    <a:pt x="195" y="4262"/>
                  </a:lnTo>
                  <a:lnTo>
                    <a:pt x="74" y="4408"/>
                  </a:lnTo>
                  <a:lnTo>
                    <a:pt x="0" y="4579"/>
                  </a:lnTo>
                  <a:lnTo>
                    <a:pt x="0" y="4579"/>
                  </a:lnTo>
                  <a:lnTo>
                    <a:pt x="171" y="4652"/>
                  </a:lnTo>
                  <a:lnTo>
                    <a:pt x="414" y="4725"/>
                  </a:lnTo>
                  <a:lnTo>
                    <a:pt x="780" y="4822"/>
                  </a:lnTo>
                  <a:lnTo>
                    <a:pt x="1340" y="4895"/>
                  </a:lnTo>
                  <a:lnTo>
                    <a:pt x="2095" y="4993"/>
                  </a:lnTo>
                  <a:lnTo>
                    <a:pt x="3045" y="5042"/>
                  </a:lnTo>
                  <a:lnTo>
                    <a:pt x="4238" y="5066"/>
                  </a:lnTo>
                  <a:lnTo>
                    <a:pt x="4238" y="5066"/>
                  </a:lnTo>
                  <a:lnTo>
                    <a:pt x="5432" y="5042"/>
                  </a:lnTo>
                  <a:lnTo>
                    <a:pt x="6381" y="4993"/>
                  </a:lnTo>
                  <a:lnTo>
                    <a:pt x="7136" y="4895"/>
                  </a:lnTo>
                  <a:lnTo>
                    <a:pt x="7697" y="4822"/>
                  </a:lnTo>
                  <a:lnTo>
                    <a:pt x="8062" y="4725"/>
                  </a:lnTo>
                  <a:lnTo>
                    <a:pt x="8305" y="4652"/>
                  </a:lnTo>
                  <a:lnTo>
                    <a:pt x="8476" y="4579"/>
                  </a:lnTo>
                  <a:lnTo>
                    <a:pt x="8476" y="4579"/>
                  </a:lnTo>
                  <a:lnTo>
                    <a:pt x="8403" y="4408"/>
                  </a:lnTo>
                  <a:lnTo>
                    <a:pt x="8281" y="4262"/>
                  </a:lnTo>
                  <a:lnTo>
                    <a:pt x="8159" y="4116"/>
                  </a:lnTo>
                  <a:lnTo>
                    <a:pt x="8013" y="3970"/>
                  </a:lnTo>
                  <a:lnTo>
                    <a:pt x="7867" y="3848"/>
                  </a:lnTo>
                  <a:lnTo>
                    <a:pt x="7697" y="3702"/>
                  </a:lnTo>
                  <a:lnTo>
                    <a:pt x="7331" y="3483"/>
                  </a:lnTo>
                  <a:lnTo>
                    <a:pt x="6893" y="3288"/>
                  </a:lnTo>
                  <a:lnTo>
                    <a:pt x="6406" y="3093"/>
                  </a:lnTo>
                  <a:lnTo>
                    <a:pt x="5870" y="2947"/>
                  </a:lnTo>
                  <a:lnTo>
                    <a:pt x="5310" y="2825"/>
                  </a:lnTo>
                  <a:lnTo>
                    <a:pt x="5310" y="0"/>
                  </a:lnTo>
                </a:path>
              </a:pathLst>
            </a:custGeom>
            <a:noFill/>
            <a:ln w="9525" cap="rnd" cmpd="sng">
              <a:solidFill>
                <a:schemeClr val="accent5">
                  <a:lumMod val="5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37"/>
            <p:cNvSpPr/>
            <p:nvPr/>
          </p:nvSpPr>
          <p:spPr>
            <a:xfrm>
              <a:off x="5290150" y="1636700"/>
              <a:ext cx="425025" cy="294100"/>
            </a:xfrm>
            <a:custGeom>
              <a:avLst/>
              <a:gdLst/>
              <a:ahLst/>
              <a:cxnLst/>
              <a:rect l="l" t="t" r="r" b="b"/>
              <a:pathLst>
                <a:path w="17001" h="11764" fill="none" extrusionOk="0">
                  <a:moveTo>
                    <a:pt x="15928" y="1072"/>
                  </a:moveTo>
                  <a:lnTo>
                    <a:pt x="13785" y="1072"/>
                  </a:lnTo>
                  <a:lnTo>
                    <a:pt x="13785" y="1072"/>
                  </a:lnTo>
                  <a:lnTo>
                    <a:pt x="13810" y="487"/>
                  </a:lnTo>
                  <a:lnTo>
                    <a:pt x="13810" y="487"/>
                  </a:lnTo>
                  <a:lnTo>
                    <a:pt x="13785" y="390"/>
                  </a:lnTo>
                  <a:lnTo>
                    <a:pt x="13761" y="293"/>
                  </a:lnTo>
                  <a:lnTo>
                    <a:pt x="13688" y="220"/>
                  </a:lnTo>
                  <a:lnTo>
                    <a:pt x="13639" y="146"/>
                  </a:lnTo>
                  <a:lnTo>
                    <a:pt x="13566" y="98"/>
                  </a:lnTo>
                  <a:lnTo>
                    <a:pt x="13469" y="49"/>
                  </a:lnTo>
                  <a:lnTo>
                    <a:pt x="13371" y="25"/>
                  </a:lnTo>
                  <a:lnTo>
                    <a:pt x="13274" y="0"/>
                  </a:lnTo>
                  <a:lnTo>
                    <a:pt x="8500" y="0"/>
                  </a:lnTo>
                  <a:lnTo>
                    <a:pt x="3727" y="0"/>
                  </a:lnTo>
                  <a:lnTo>
                    <a:pt x="3727" y="0"/>
                  </a:lnTo>
                  <a:lnTo>
                    <a:pt x="3629" y="25"/>
                  </a:lnTo>
                  <a:lnTo>
                    <a:pt x="3532" y="49"/>
                  </a:lnTo>
                  <a:lnTo>
                    <a:pt x="3434" y="98"/>
                  </a:lnTo>
                  <a:lnTo>
                    <a:pt x="3361" y="146"/>
                  </a:lnTo>
                  <a:lnTo>
                    <a:pt x="3313" y="220"/>
                  </a:lnTo>
                  <a:lnTo>
                    <a:pt x="3240" y="293"/>
                  </a:lnTo>
                  <a:lnTo>
                    <a:pt x="3215" y="390"/>
                  </a:lnTo>
                  <a:lnTo>
                    <a:pt x="3191" y="487"/>
                  </a:lnTo>
                  <a:lnTo>
                    <a:pt x="3191" y="487"/>
                  </a:lnTo>
                  <a:lnTo>
                    <a:pt x="3215" y="1072"/>
                  </a:lnTo>
                  <a:lnTo>
                    <a:pt x="1072" y="1072"/>
                  </a:lnTo>
                  <a:lnTo>
                    <a:pt x="1072" y="1072"/>
                  </a:lnTo>
                  <a:lnTo>
                    <a:pt x="853" y="1096"/>
                  </a:lnTo>
                  <a:lnTo>
                    <a:pt x="658" y="1145"/>
                  </a:lnTo>
                  <a:lnTo>
                    <a:pt x="487" y="1242"/>
                  </a:lnTo>
                  <a:lnTo>
                    <a:pt x="317" y="1389"/>
                  </a:lnTo>
                  <a:lnTo>
                    <a:pt x="195" y="1535"/>
                  </a:lnTo>
                  <a:lnTo>
                    <a:pt x="98" y="1730"/>
                  </a:lnTo>
                  <a:lnTo>
                    <a:pt x="25" y="1924"/>
                  </a:lnTo>
                  <a:lnTo>
                    <a:pt x="0" y="2144"/>
                  </a:lnTo>
                  <a:lnTo>
                    <a:pt x="0" y="2144"/>
                  </a:lnTo>
                  <a:lnTo>
                    <a:pt x="25" y="2606"/>
                  </a:lnTo>
                  <a:lnTo>
                    <a:pt x="49" y="3069"/>
                  </a:lnTo>
                  <a:lnTo>
                    <a:pt x="98" y="3507"/>
                  </a:lnTo>
                  <a:lnTo>
                    <a:pt x="171" y="3946"/>
                  </a:lnTo>
                  <a:lnTo>
                    <a:pt x="268" y="4336"/>
                  </a:lnTo>
                  <a:lnTo>
                    <a:pt x="366" y="4725"/>
                  </a:lnTo>
                  <a:lnTo>
                    <a:pt x="487" y="5115"/>
                  </a:lnTo>
                  <a:lnTo>
                    <a:pt x="634" y="5480"/>
                  </a:lnTo>
                  <a:lnTo>
                    <a:pt x="780" y="5821"/>
                  </a:lnTo>
                  <a:lnTo>
                    <a:pt x="926" y="6138"/>
                  </a:lnTo>
                  <a:lnTo>
                    <a:pt x="1096" y="6454"/>
                  </a:lnTo>
                  <a:lnTo>
                    <a:pt x="1291" y="6747"/>
                  </a:lnTo>
                  <a:lnTo>
                    <a:pt x="1462" y="7039"/>
                  </a:lnTo>
                  <a:lnTo>
                    <a:pt x="1656" y="7307"/>
                  </a:lnTo>
                  <a:lnTo>
                    <a:pt x="2071" y="7794"/>
                  </a:lnTo>
                  <a:lnTo>
                    <a:pt x="2509" y="8232"/>
                  </a:lnTo>
                  <a:lnTo>
                    <a:pt x="2923" y="8598"/>
                  </a:lnTo>
                  <a:lnTo>
                    <a:pt x="3337" y="8914"/>
                  </a:lnTo>
                  <a:lnTo>
                    <a:pt x="3751" y="9158"/>
                  </a:lnTo>
                  <a:lnTo>
                    <a:pt x="4141" y="9353"/>
                  </a:lnTo>
                  <a:lnTo>
                    <a:pt x="4506" y="9499"/>
                  </a:lnTo>
                  <a:lnTo>
                    <a:pt x="4823" y="9596"/>
                  </a:lnTo>
                  <a:lnTo>
                    <a:pt x="5091" y="9645"/>
                  </a:lnTo>
                  <a:lnTo>
                    <a:pt x="5091" y="9645"/>
                  </a:lnTo>
                  <a:lnTo>
                    <a:pt x="5407" y="10108"/>
                  </a:lnTo>
                  <a:lnTo>
                    <a:pt x="5748" y="10546"/>
                  </a:lnTo>
                  <a:lnTo>
                    <a:pt x="5919" y="10717"/>
                  </a:lnTo>
                  <a:lnTo>
                    <a:pt x="6113" y="10887"/>
                  </a:lnTo>
                  <a:lnTo>
                    <a:pt x="6308" y="11057"/>
                  </a:lnTo>
                  <a:lnTo>
                    <a:pt x="6527" y="11204"/>
                  </a:lnTo>
                  <a:lnTo>
                    <a:pt x="6747" y="11325"/>
                  </a:lnTo>
                  <a:lnTo>
                    <a:pt x="6966" y="11447"/>
                  </a:lnTo>
                  <a:lnTo>
                    <a:pt x="7209" y="11545"/>
                  </a:lnTo>
                  <a:lnTo>
                    <a:pt x="7453" y="11618"/>
                  </a:lnTo>
                  <a:lnTo>
                    <a:pt x="7697" y="11691"/>
                  </a:lnTo>
                  <a:lnTo>
                    <a:pt x="7964" y="11739"/>
                  </a:lnTo>
                  <a:lnTo>
                    <a:pt x="8232" y="11764"/>
                  </a:lnTo>
                  <a:lnTo>
                    <a:pt x="8500" y="11764"/>
                  </a:lnTo>
                  <a:lnTo>
                    <a:pt x="8500" y="11764"/>
                  </a:lnTo>
                  <a:lnTo>
                    <a:pt x="8768" y="11764"/>
                  </a:lnTo>
                  <a:lnTo>
                    <a:pt x="9036" y="11739"/>
                  </a:lnTo>
                  <a:lnTo>
                    <a:pt x="9304" y="11691"/>
                  </a:lnTo>
                  <a:lnTo>
                    <a:pt x="9547" y="11618"/>
                  </a:lnTo>
                  <a:lnTo>
                    <a:pt x="9791" y="11545"/>
                  </a:lnTo>
                  <a:lnTo>
                    <a:pt x="10035" y="11447"/>
                  </a:lnTo>
                  <a:lnTo>
                    <a:pt x="10254" y="11325"/>
                  </a:lnTo>
                  <a:lnTo>
                    <a:pt x="10473" y="11204"/>
                  </a:lnTo>
                  <a:lnTo>
                    <a:pt x="10692" y="11057"/>
                  </a:lnTo>
                  <a:lnTo>
                    <a:pt x="10887" y="10887"/>
                  </a:lnTo>
                  <a:lnTo>
                    <a:pt x="11082" y="10717"/>
                  </a:lnTo>
                  <a:lnTo>
                    <a:pt x="11252" y="10546"/>
                  </a:lnTo>
                  <a:lnTo>
                    <a:pt x="11593" y="10108"/>
                  </a:lnTo>
                  <a:lnTo>
                    <a:pt x="11910" y="9645"/>
                  </a:lnTo>
                  <a:lnTo>
                    <a:pt x="11910" y="9645"/>
                  </a:lnTo>
                  <a:lnTo>
                    <a:pt x="12178" y="9596"/>
                  </a:lnTo>
                  <a:lnTo>
                    <a:pt x="12494" y="9523"/>
                  </a:lnTo>
                  <a:lnTo>
                    <a:pt x="12860" y="9377"/>
                  </a:lnTo>
                  <a:lnTo>
                    <a:pt x="13249" y="9182"/>
                  </a:lnTo>
                  <a:lnTo>
                    <a:pt x="13663" y="8939"/>
                  </a:lnTo>
                  <a:lnTo>
                    <a:pt x="14077" y="8622"/>
                  </a:lnTo>
                  <a:lnTo>
                    <a:pt x="14516" y="8257"/>
                  </a:lnTo>
                  <a:lnTo>
                    <a:pt x="14930" y="7843"/>
                  </a:lnTo>
                  <a:lnTo>
                    <a:pt x="15344" y="7356"/>
                  </a:lnTo>
                  <a:lnTo>
                    <a:pt x="15539" y="7088"/>
                  </a:lnTo>
                  <a:lnTo>
                    <a:pt x="15709" y="6795"/>
                  </a:lnTo>
                  <a:lnTo>
                    <a:pt x="15904" y="6503"/>
                  </a:lnTo>
                  <a:lnTo>
                    <a:pt x="16075" y="6186"/>
                  </a:lnTo>
                  <a:lnTo>
                    <a:pt x="16221" y="5870"/>
                  </a:lnTo>
                  <a:lnTo>
                    <a:pt x="16367" y="5505"/>
                  </a:lnTo>
                  <a:lnTo>
                    <a:pt x="16513" y="5164"/>
                  </a:lnTo>
                  <a:lnTo>
                    <a:pt x="16635" y="4774"/>
                  </a:lnTo>
                  <a:lnTo>
                    <a:pt x="16732" y="4384"/>
                  </a:lnTo>
                  <a:lnTo>
                    <a:pt x="16830" y="3970"/>
                  </a:lnTo>
                  <a:lnTo>
                    <a:pt x="16903" y="3532"/>
                  </a:lnTo>
                  <a:lnTo>
                    <a:pt x="16951" y="3093"/>
                  </a:lnTo>
                  <a:lnTo>
                    <a:pt x="16976" y="2606"/>
                  </a:lnTo>
                  <a:lnTo>
                    <a:pt x="17000" y="2144"/>
                  </a:lnTo>
                  <a:lnTo>
                    <a:pt x="17000" y="2144"/>
                  </a:lnTo>
                  <a:lnTo>
                    <a:pt x="16976" y="1924"/>
                  </a:lnTo>
                  <a:lnTo>
                    <a:pt x="16903" y="1730"/>
                  </a:lnTo>
                  <a:lnTo>
                    <a:pt x="16805" y="1535"/>
                  </a:lnTo>
                  <a:lnTo>
                    <a:pt x="16683" y="1389"/>
                  </a:lnTo>
                  <a:lnTo>
                    <a:pt x="16513" y="1242"/>
                  </a:lnTo>
                  <a:lnTo>
                    <a:pt x="16343" y="1145"/>
                  </a:lnTo>
                  <a:lnTo>
                    <a:pt x="16148" y="1096"/>
                  </a:lnTo>
                  <a:lnTo>
                    <a:pt x="15928" y="1072"/>
                  </a:lnTo>
                  <a:lnTo>
                    <a:pt x="15928" y="1072"/>
                  </a:lnTo>
                  <a:close/>
                  <a:moveTo>
                    <a:pt x="1072" y="2144"/>
                  </a:moveTo>
                  <a:lnTo>
                    <a:pt x="3240" y="2144"/>
                  </a:lnTo>
                  <a:lnTo>
                    <a:pt x="3240" y="2144"/>
                  </a:lnTo>
                  <a:lnTo>
                    <a:pt x="3288" y="3118"/>
                  </a:lnTo>
                  <a:lnTo>
                    <a:pt x="3361" y="4019"/>
                  </a:lnTo>
                  <a:lnTo>
                    <a:pt x="3483" y="4823"/>
                  </a:lnTo>
                  <a:lnTo>
                    <a:pt x="3605" y="5602"/>
                  </a:lnTo>
                  <a:lnTo>
                    <a:pt x="3775" y="6333"/>
                  </a:lnTo>
                  <a:lnTo>
                    <a:pt x="3995" y="7039"/>
                  </a:lnTo>
                  <a:lnTo>
                    <a:pt x="4214" y="7745"/>
                  </a:lnTo>
                  <a:lnTo>
                    <a:pt x="4506" y="8451"/>
                  </a:lnTo>
                  <a:lnTo>
                    <a:pt x="4506" y="8451"/>
                  </a:lnTo>
                  <a:lnTo>
                    <a:pt x="4262" y="8378"/>
                  </a:lnTo>
                  <a:lnTo>
                    <a:pt x="4043" y="8281"/>
                  </a:lnTo>
                  <a:lnTo>
                    <a:pt x="3824" y="8159"/>
                  </a:lnTo>
                  <a:lnTo>
                    <a:pt x="3629" y="8037"/>
                  </a:lnTo>
                  <a:lnTo>
                    <a:pt x="3434" y="7891"/>
                  </a:lnTo>
                  <a:lnTo>
                    <a:pt x="3240" y="7745"/>
                  </a:lnTo>
                  <a:lnTo>
                    <a:pt x="2899" y="7404"/>
                  </a:lnTo>
                  <a:lnTo>
                    <a:pt x="2582" y="7015"/>
                  </a:lnTo>
                  <a:lnTo>
                    <a:pt x="2290" y="6601"/>
                  </a:lnTo>
                  <a:lnTo>
                    <a:pt x="2046" y="6186"/>
                  </a:lnTo>
                  <a:lnTo>
                    <a:pt x="1827" y="5724"/>
                  </a:lnTo>
                  <a:lnTo>
                    <a:pt x="1632" y="5237"/>
                  </a:lnTo>
                  <a:lnTo>
                    <a:pt x="1486" y="4774"/>
                  </a:lnTo>
                  <a:lnTo>
                    <a:pt x="1340" y="4287"/>
                  </a:lnTo>
                  <a:lnTo>
                    <a:pt x="1242" y="3824"/>
                  </a:lnTo>
                  <a:lnTo>
                    <a:pt x="1169" y="3361"/>
                  </a:lnTo>
                  <a:lnTo>
                    <a:pt x="1121" y="2923"/>
                  </a:lnTo>
                  <a:lnTo>
                    <a:pt x="1072" y="2509"/>
                  </a:lnTo>
                  <a:lnTo>
                    <a:pt x="1072" y="2144"/>
                  </a:lnTo>
                  <a:lnTo>
                    <a:pt x="1072" y="2144"/>
                  </a:lnTo>
                  <a:close/>
                  <a:moveTo>
                    <a:pt x="10595" y="4628"/>
                  </a:moveTo>
                  <a:lnTo>
                    <a:pt x="9718" y="5407"/>
                  </a:lnTo>
                  <a:lnTo>
                    <a:pt x="9718" y="5407"/>
                  </a:lnTo>
                  <a:lnTo>
                    <a:pt x="9669" y="5480"/>
                  </a:lnTo>
                  <a:lnTo>
                    <a:pt x="9621" y="5578"/>
                  </a:lnTo>
                  <a:lnTo>
                    <a:pt x="9596" y="5675"/>
                  </a:lnTo>
                  <a:lnTo>
                    <a:pt x="9596" y="5772"/>
                  </a:lnTo>
                  <a:lnTo>
                    <a:pt x="9864" y="6941"/>
                  </a:lnTo>
                  <a:lnTo>
                    <a:pt x="9864" y="6941"/>
                  </a:lnTo>
                  <a:lnTo>
                    <a:pt x="9864" y="7015"/>
                  </a:lnTo>
                  <a:lnTo>
                    <a:pt x="9840" y="7063"/>
                  </a:lnTo>
                  <a:lnTo>
                    <a:pt x="9791" y="7063"/>
                  </a:lnTo>
                  <a:lnTo>
                    <a:pt x="9718" y="7039"/>
                  </a:lnTo>
                  <a:lnTo>
                    <a:pt x="8695" y="6454"/>
                  </a:lnTo>
                  <a:lnTo>
                    <a:pt x="8695" y="6454"/>
                  </a:lnTo>
                  <a:lnTo>
                    <a:pt x="8598" y="6406"/>
                  </a:lnTo>
                  <a:lnTo>
                    <a:pt x="8500" y="6406"/>
                  </a:lnTo>
                  <a:lnTo>
                    <a:pt x="8403" y="6406"/>
                  </a:lnTo>
                  <a:lnTo>
                    <a:pt x="8305" y="6454"/>
                  </a:lnTo>
                  <a:lnTo>
                    <a:pt x="7282" y="7039"/>
                  </a:lnTo>
                  <a:lnTo>
                    <a:pt x="7282" y="7039"/>
                  </a:lnTo>
                  <a:lnTo>
                    <a:pt x="7209" y="7063"/>
                  </a:lnTo>
                  <a:lnTo>
                    <a:pt x="7161" y="7063"/>
                  </a:lnTo>
                  <a:lnTo>
                    <a:pt x="7136" y="7015"/>
                  </a:lnTo>
                  <a:lnTo>
                    <a:pt x="7136" y="6941"/>
                  </a:lnTo>
                  <a:lnTo>
                    <a:pt x="7404" y="5772"/>
                  </a:lnTo>
                  <a:lnTo>
                    <a:pt x="7404" y="5772"/>
                  </a:lnTo>
                  <a:lnTo>
                    <a:pt x="7404" y="5675"/>
                  </a:lnTo>
                  <a:lnTo>
                    <a:pt x="7380" y="5578"/>
                  </a:lnTo>
                  <a:lnTo>
                    <a:pt x="7331" y="5480"/>
                  </a:lnTo>
                  <a:lnTo>
                    <a:pt x="7282" y="5407"/>
                  </a:lnTo>
                  <a:lnTo>
                    <a:pt x="6406" y="4628"/>
                  </a:lnTo>
                  <a:lnTo>
                    <a:pt x="6406" y="4628"/>
                  </a:lnTo>
                  <a:lnTo>
                    <a:pt x="6357" y="4579"/>
                  </a:lnTo>
                  <a:lnTo>
                    <a:pt x="6333" y="4506"/>
                  </a:lnTo>
                  <a:lnTo>
                    <a:pt x="6381" y="4482"/>
                  </a:lnTo>
                  <a:lnTo>
                    <a:pt x="6454" y="4457"/>
                  </a:lnTo>
                  <a:lnTo>
                    <a:pt x="7623" y="4336"/>
                  </a:lnTo>
                  <a:lnTo>
                    <a:pt x="7623" y="4336"/>
                  </a:lnTo>
                  <a:lnTo>
                    <a:pt x="7721" y="4311"/>
                  </a:lnTo>
                  <a:lnTo>
                    <a:pt x="7818" y="4262"/>
                  </a:lnTo>
                  <a:lnTo>
                    <a:pt x="7891" y="4189"/>
                  </a:lnTo>
                  <a:lnTo>
                    <a:pt x="7940" y="4116"/>
                  </a:lnTo>
                  <a:lnTo>
                    <a:pt x="8403" y="3045"/>
                  </a:lnTo>
                  <a:lnTo>
                    <a:pt x="8403" y="3045"/>
                  </a:lnTo>
                  <a:lnTo>
                    <a:pt x="8452" y="2972"/>
                  </a:lnTo>
                  <a:lnTo>
                    <a:pt x="8500" y="2947"/>
                  </a:lnTo>
                  <a:lnTo>
                    <a:pt x="8549" y="2972"/>
                  </a:lnTo>
                  <a:lnTo>
                    <a:pt x="8598" y="3045"/>
                  </a:lnTo>
                  <a:lnTo>
                    <a:pt x="9060" y="4116"/>
                  </a:lnTo>
                  <a:lnTo>
                    <a:pt x="9060" y="4116"/>
                  </a:lnTo>
                  <a:lnTo>
                    <a:pt x="9109" y="4189"/>
                  </a:lnTo>
                  <a:lnTo>
                    <a:pt x="9182" y="4262"/>
                  </a:lnTo>
                  <a:lnTo>
                    <a:pt x="9280" y="4311"/>
                  </a:lnTo>
                  <a:lnTo>
                    <a:pt x="9377" y="4336"/>
                  </a:lnTo>
                  <a:lnTo>
                    <a:pt x="10546" y="4457"/>
                  </a:lnTo>
                  <a:lnTo>
                    <a:pt x="10546" y="4457"/>
                  </a:lnTo>
                  <a:lnTo>
                    <a:pt x="10619" y="4482"/>
                  </a:lnTo>
                  <a:lnTo>
                    <a:pt x="10668" y="4506"/>
                  </a:lnTo>
                  <a:lnTo>
                    <a:pt x="10643" y="4579"/>
                  </a:lnTo>
                  <a:lnTo>
                    <a:pt x="10595" y="4628"/>
                  </a:lnTo>
                  <a:lnTo>
                    <a:pt x="10595" y="4628"/>
                  </a:lnTo>
                  <a:close/>
                  <a:moveTo>
                    <a:pt x="12494" y="8451"/>
                  </a:moveTo>
                  <a:lnTo>
                    <a:pt x="12494" y="8451"/>
                  </a:lnTo>
                  <a:lnTo>
                    <a:pt x="12787" y="7745"/>
                  </a:lnTo>
                  <a:lnTo>
                    <a:pt x="13006" y="7039"/>
                  </a:lnTo>
                  <a:lnTo>
                    <a:pt x="13225" y="6333"/>
                  </a:lnTo>
                  <a:lnTo>
                    <a:pt x="13396" y="5602"/>
                  </a:lnTo>
                  <a:lnTo>
                    <a:pt x="13517" y="4823"/>
                  </a:lnTo>
                  <a:lnTo>
                    <a:pt x="13639" y="4019"/>
                  </a:lnTo>
                  <a:lnTo>
                    <a:pt x="13712" y="3118"/>
                  </a:lnTo>
                  <a:lnTo>
                    <a:pt x="13761" y="2144"/>
                  </a:lnTo>
                  <a:lnTo>
                    <a:pt x="15928" y="2144"/>
                  </a:lnTo>
                  <a:lnTo>
                    <a:pt x="15928" y="2144"/>
                  </a:lnTo>
                  <a:lnTo>
                    <a:pt x="15928" y="2509"/>
                  </a:lnTo>
                  <a:lnTo>
                    <a:pt x="15880" y="2923"/>
                  </a:lnTo>
                  <a:lnTo>
                    <a:pt x="15831" y="3361"/>
                  </a:lnTo>
                  <a:lnTo>
                    <a:pt x="15758" y="3824"/>
                  </a:lnTo>
                  <a:lnTo>
                    <a:pt x="15661" y="4287"/>
                  </a:lnTo>
                  <a:lnTo>
                    <a:pt x="15514" y="4774"/>
                  </a:lnTo>
                  <a:lnTo>
                    <a:pt x="15368" y="5237"/>
                  </a:lnTo>
                  <a:lnTo>
                    <a:pt x="15173" y="5724"/>
                  </a:lnTo>
                  <a:lnTo>
                    <a:pt x="14954" y="6186"/>
                  </a:lnTo>
                  <a:lnTo>
                    <a:pt x="14711" y="6601"/>
                  </a:lnTo>
                  <a:lnTo>
                    <a:pt x="14418" y="7015"/>
                  </a:lnTo>
                  <a:lnTo>
                    <a:pt x="14102" y="7404"/>
                  </a:lnTo>
                  <a:lnTo>
                    <a:pt x="13761" y="7745"/>
                  </a:lnTo>
                  <a:lnTo>
                    <a:pt x="13566" y="7891"/>
                  </a:lnTo>
                  <a:lnTo>
                    <a:pt x="13371" y="8037"/>
                  </a:lnTo>
                  <a:lnTo>
                    <a:pt x="13176" y="8159"/>
                  </a:lnTo>
                  <a:lnTo>
                    <a:pt x="12957" y="8281"/>
                  </a:lnTo>
                  <a:lnTo>
                    <a:pt x="12738" y="8378"/>
                  </a:lnTo>
                  <a:lnTo>
                    <a:pt x="12494" y="8451"/>
                  </a:lnTo>
                  <a:lnTo>
                    <a:pt x="12494" y="8451"/>
                  </a:lnTo>
                  <a:close/>
                </a:path>
              </a:pathLst>
            </a:custGeom>
            <a:noFill/>
            <a:ln w="9525" cap="rnd" cmpd="sng">
              <a:solidFill>
                <a:schemeClr val="accent5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>
                    <a:lumMod val="75000"/>
                  </a:schemeClr>
                </a:solidFill>
              </a:endParaRPr>
            </a:p>
          </p:txBody>
        </p:sp>
      </p:grpSp>
      <p:pic>
        <p:nvPicPr>
          <p:cNvPr id="4" name="Изображение 0" descr="диплом_2_волейбол__-0000"/>
          <p:cNvPicPr>
            <a:picLocks noChangeAspect="1"/>
          </p:cNvPicPr>
          <p:nvPr/>
        </p:nvPicPr>
        <p:blipFill>
          <a:blip r:embed="rId3"/>
          <a:srcRect r="613" b="2546"/>
          <a:stretch>
            <a:fillRect/>
          </a:stretch>
        </p:blipFill>
        <p:spPr>
          <a:xfrm>
            <a:off x="2844165" y="2855595"/>
            <a:ext cx="1602740" cy="2164080"/>
          </a:xfrm>
          <a:prstGeom prst="rect">
            <a:avLst/>
          </a:prstGeom>
        </p:spPr>
      </p:pic>
      <p:pic>
        <p:nvPicPr>
          <p:cNvPr id="2" name="Изображение 1" descr="диплом_2_волейбол_кожевникова_-00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2787650"/>
            <a:ext cx="1629410" cy="2242185"/>
          </a:xfrm>
          <a:prstGeom prst="rect">
            <a:avLst/>
          </a:prstGeom>
        </p:spPr>
      </p:pic>
      <p:pic>
        <p:nvPicPr>
          <p:cNvPr id="3" name="Изображение 2" descr="диплом_2_место_волейбол_-00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4435" y="1851660"/>
            <a:ext cx="1645920" cy="2265680"/>
          </a:xfrm>
          <a:prstGeom prst="rect">
            <a:avLst/>
          </a:prstGeom>
        </p:spPr>
      </p:pic>
      <p:pic>
        <p:nvPicPr>
          <p:cNvPr id="6" name="Изображение 5" descr="диплом_2_место_мини_футбол_-000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6505" y="915035"/>
            <a:ext cx="1447165" cy="1991995"/>
          </a:xfrm>
          <a:prstGeom prst="rect">
            <a:avLst/>
          </a:prstGeom>
        </p:spPr>
      </p:pic>
      <p:pic>
        <p:nvPicPr>
          <p:cNvPr id="8" name="Изображение 7" descr="диплом_2_волейбол_-2025_-000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6415" y="2931795"/>
            <a:ext cx="1517015" cy="2087880"/>
          </a:xfrm>
          <a:prstGeom prst="rect">
            <a:avLst/>
          </a:prstGeom>
        </p:spPr>
      </p:pic>
      <p:pic>
        <p:nvPicPr>
          <p:cNvPr id="13" name="Изображение 12" descr="WhatsApp Image 2025-09-02 at 21.26.49"/>
          <p:cNvPicPr>
            <a:picLocks noChangeAspect="1"/>
          </p:cNvPicPr>
          <p:nvPr/>
        </p:nvPicPr>
        <p:blipFill>
          <a:blip r:embed="rId8"/>
          <a:srcRect t="3802" b="34605"/>
          <a:stretch>
            <a:fillRect/>
          </a:stretch>
        </p:blipFill>
        <p:spPr>
          <a:xfrm rot="5400000">
            <a:off x="996315" y="709295"/>
            <a:ext cx="1693545" cy="2318385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ctrTitle" idx="4294967295"/>
          </p:nvPr>
        </p:nvSpPr>
        <p:spPr>
          <a:xfrm>
            <a:off x="298450" y="908050"/>
            <a:ext cx="8524875" cy="4098925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just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">
                <a:solidFill>
                  <a:srgbClr val="FDF6DA"/>
                </a:solidFill>
              </a:rPr>
              <a:t>.</a:t>
            </a:r>
          </a:p>
        </p:txBody>
      </p:sp>
      <p:sp>
        <p:nvSpPr>
          <p:cNvPr id="119" name="Google Shape;119;p18"/>
          <p:cNvSpPr txBox="1">
            <a:spLocks noGrp="1"/>
          </p:cNvSpPr>
          <p:nvPr>
            <p:ph type="subTitle" idx="4294967295"/>
          </p:nvPr>
        </p:nvSpPr>
        <p:spPr>
          <a:xfrm>
            <a:off x="251460" y="123190"/>
            <a:ext cx="8460740" cy="78486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800"/>
              </a:spcAft>
              <a:buNone/>
            </a:pPr>
            <a:r>
              <a:rPr lang="ru-RU">
                <a:solidFill>
                  <a:schemeClr val="accent3">
                    <a:lumMod val="40000"/>
                    <a:lumOff val="60000"/>
                  </a:schemeClr>
                </a:solidFill>
              </a:rPr>
              <a:t>3.Личный вклад в повышение качества образования, совершенствование методов обучения и воспитания </a:t>
            </a:r>
          </a:p>
        </p:txBody>
      </p:sp>
      <p:sp>
        <p:nvSpPr>
          <p:cNvPr id="132" name="Google Shape;132;p18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-GB"/>
          </a:p>
        </p:txBody>
      </p:sp>
      <p:sp>
        <p:nvSpPr>
          <p:cNvPr id="4" name="Минус 3"/>
          <p:cNvSpPr/>
          <p:nvPr/>
        </p:nvSpPr>
        <p:spPr>
          <a:xfrm>
            <a:off x="1691640" y="807720"/>
            <a:ext cx="5328285" cy="75565"/>
          </a:xfrm>
          <a:prstGeom prst="mathMinus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pic>
        <p:nvPicPr>
          <p:cNvPr id="10" name="Изображение 0" descr="благодрность почта 2022 _page-00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0" y="1052195"/>
            <a:ext cx="1570355" cy="2162175"/>
          </a:xfrm>
          <a:prstGeom prst="rect">
            <a:avLst/>
          </a:prstGeom>
        </p:spPr>
      </p:pic>
      <p:pic>
        <p:nvPicPr>
          <p:cNvPr id="2" name="Изображение 1" descr="благодрность почта 2025 _page-000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06120" y="3172460"/>
            <a:ext cx="1652270" cy="2273300"/>
          </a:xfrm>
          <a:prstGeom prst="rect">
            <a:avLst/>
          </a:prstGeom>
        </p:spPr>
      </p:pic>
      <p:pic>
        <p:nvPicPr>
          <p:cNvPr id="3" name="Изображение 2" descr="abf7d237-de23-4d5a-99d1-a4e8fe0cacfc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3395" y="1058545"/>
            <a:ext cx="1678940" cy="2176145"/>
          </a:xfrm>
          <a:prstGeom prst="rect">
            <a:avLst/>
          </a:prstGeom>
        </p:spPr>
      </p:pic>
      <p:pic>
        <p:nvPicPr>
          <p:cNvPr id="5" name="Изображение 4" descr="f26a02a6-e6a3-4822-b1db-07c30a199d8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0335" y="915670"/>
            <a:ext cx="1528445" cy="2061845"/>
          </a:xfrm>
          <a:prstGeom prst="rect">
            <a:avLst/>
          </a:prstGeom>
        </p:spPr>
      </p:pic>
      <p:pic>
        <p:nvPicPr>
          <p:cNvPr id="6" name="Изображение 5" descr="благодрность  _page-000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0130" y="2909570"/>
            <a:ext cx="1609725" cy="2144395"/>
          </a:xfrm>
          <a:prstGeom prst="rect">
            <a:avLst/>
          </a:prstGeom>
        </p:spPr>
      </p:pic>
      <p:pic>
        <p:nvPicPr>
          <p:cNvPr id="7" name="Изображение 6" descr="благодрность_почта_2023_-000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64070" y="2859405"/>
            <a:ext cx="1624965" cy="2235835"/>
          </a:xfrm>
          <a:prstGeom prst="rect">
            <a:avLst/>
          </a:prstGeom>
        </p:spPr>
      </p:pic>
      <p:pic>
        <p:nvPicPr>
          <p:cNvPr id="8" name="Изображение 7" descr="Blagodarnost_Mun-000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80380" y="3075305"/>
            <a:ext cx="1398905" cy="1978660"/>
          </a:xfrm>
          <a:prstGeom prst="rect">
            <a:avLst/>
          </a:prstGeom>
        </p:spPr>
      </p:pic>
      <p:pic>
        <p:nvPicPr>
          <p:cNvPr id="9" name="Изображение 8" descr="Иванова_ДА_от_главы_2024-000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49845" y="807720"/>
            <a:ext cx="1427480" cy="2019300"/>
          </a:xfrm>
          <a:prstGeom prst="rect">
            <a:avLst/>
          </a:prstGeom>
        </p:spPr>
      </p:pic>
      <p:pic>
        <p:nvPicPr>
          <p:cNvPr id="14" name="Изображение 13" descr="благодрность_смотр_строя__-000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99815" y="908050"/>
            <a:ext cx="1456055" cy="1953895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>
            <a:spLocks noGrp="1"/>
          </p:cNvSpPr>
          <p:nvPr>
            <p:ph type="subTitle" idx="4294967295"/>
          </p:nvPr>
        </p:nvSpPr>
        <p:spPr>
          <a:xfrm>
            <a:off x="251460" y="123190"/>
            <a:ext cx="8460740" cy="78486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800"/>
              </a:spcAft>
              <a:buNone/>
            </a:pPr>
            <a:r>
              <a:rPr lang="ru-RU">
                <a:solidFill>
                  <a:schemeClr val="accent3">
                    <a:lumMod val="40000"/>
                    <a:lumOff val="60000"/>
                  </a:schemeClr>
                </a:solidFill>
              </a:rPr>
              <a:t>3.Личный вклад в повышение качества образования, совершенствование методов обучения и воспитания </a:t>
            </a:r>
          </a:p>
        </p:txBody>
      </p:sp>
      <p:sp>
        <p:nvSpPr>
          <p:cNvPr id="132" name="Google Shape;132;p18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-GB"/>
          </a:p>
        </p:txBody>
      </p:sp>
      <p:sp>
        <p:nvSpPr>
          <p:cNvPr id="4" name="Минус 3"/>
          <p:cNvSpPr/>
          <p:nvPr/>
        </p:nvSpPr>
        <p:spPr>
          <a:xfrm>
            <a:off x="1691640" y="807720"/>
            <a:ext cx="5328285" cy="75565"/>
          </a:xfrm>
          <a:prstGeom prst="mathMinus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pic>
        <p:nvPicPr>
          <p:cNvPr id="8" name="Изображение 7" descr="WhatsApp Image 2025-09-01 at 15.02.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215" y="987425"/>
            <a:ext cx="1659255" cy="2345055"/>
          </a:xfrm>
          <a:prstGeom prst="rect">
            <a:avLst/>
          </a:prstGeom>
        </p:spPr>
      </p:pic>
      <p:pic>
        <p:nvPicPr>
          <p:cNvPr id="10" name="Изображение 9" descr="WhatsApp Image 2025-09-01 at 15.02.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480" y="2571750"/>
            <a:ext cx="1720215" cy="2432685"/>
          </a:xfrm>
          <a:prstGeom prst="rect">
            <a:avLst/>
          </a:prstGeom>
        </p:spPr>
      </p:pic>
      <p:pic>
        <p:nvPicPr>
          <p:cNvPr id="11" name="Изображение 10" descr="WhatsApp Image 2025-09-01 at 15.02.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740" y="1059180"/>
            <a:ext cx="1663065" cy="2350770"/>
          </a:xfrm>
          <a:prstGeom prst="rect">
            <a:avLst/>
          </a:prstGeom>
        </p:spPr>
      </p:pic>
      <p:pic>
        <p:nvPicPr>
          <p:cNvPr id="12" name="Изображение 11" descr="WhatsApp Image 2025-09-02 at 21.26.49"/>
          <p:cNvPicPr>
            <a:picLocks noChangeAspect="1"/>
          </p:cNvPicPr>
          <p:nvPr/>
        </p:nvPicPr>
        <p:blipFill>
          <a:blip r:embed="rId6"/>
          <a:srcRect t="3802" b="34605"/>
          <a:stretch>
            <a:fillRect/>
          </a:stretch>
        </p:blipFill>
        <p:spPr>
          <a:xfrm rot="5400000">
            <a:off x="2381885" y="3025775"/>
            <a:ext cx="1790065" cy="2451100"/>
          </a:xfrm>
          <a:prstGeom prst="rect">
            <a:avLst/>
          </a:prstGeom>
        </p:spPr>
      </p:pic>
      <p:pic>
        <p:nvPicPr>
          <p:cNvPr id="13" name="Изображение 12" descr="грамота_земля_спорта-000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47720" y="953770"/>
            <a:ext cx="1694815" cy="2332355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>
            <a:spLocks noGrp="1"/>
          </p:cNvSpPr>
          <p:nvPr>
            <p:ph type="subTitle" idx="4294967295"/>
          </p:nvPr>
        </p:nvSpPr>
        <p:spPr>
          <a:xfrm>
            <a:off x="251460" y="123190"/>
            <a:ext cx="8460740" cy="92583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1800">
                <a:solidFill>
                  <a:schemeClr val="accent3">
                    <a:lumMod val="40000"/>
                    <a:lumOff val="60000"/>
                  </a:schemeClr>
                </a:solidFill>
              </a:rPr>
              <a:t>4.Транслирование в педагогических коллективах опыта практических результатов своей профессиональной деятельности (дклады,выступления, открытые уроки, мастер-классы)</a:t>
            </a:r>
          </a:p>
        </p:txBody>
      </p:sp>
      <p:sp>
        <p:nvSpPr>
          <p:cNvPr id="132" name="Google Shape;132;p18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-GB"/>
          </a:p>
        </p:txBody>
      </p:sp>
      <p:sp>
        <p:nvSpPr>
          <p:cNvPr id="4" name="Минус 3"/>
          <p:cNvSpPr/>
          <p:nvPr/>
        </p:nvSpPr>
        <p:spPr>
          <a:xfrm>
            <a:off x="1691640" y="973455"/>
            <a:ext cx="5328285" cy="75565"/>
          </a:xfrm>
          <a:prstGeom prst="mathMinus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pic>
        <p:nvPicPr>
          <p:cNvPr id="2" name="Изображение 0" descr="72940a58-53a1-4113-b2ce-804aa73e7925"/>
          <p:cNvPicPr>
            <a:picLocks noChangeAspect="1"/>
          </p:cNvPicPr>
          <p:nvPr/>
        </p:nvPicPr>
        <p:blipFill>
          <a:blip r:embed="rId3">
            <a:lum bright="12000"/>
          </a:blip>
          <a:srcRect l="8938" t="2395" r="10782" b="13605"/>
          <a:stretch>
            <a:fillRect/>
          </a:stretch>
        </p:blipFill>
        <p:spPr>
          <a:xfrm>
            <a:off x="3204210" y="1203325"/>
            <a:ext cx="2488565" cy="347218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>
            <a:spLocks noGrp="1"/>
          </p:cNvSpPr>
          <p:nvPr>
            <p:ph type="subTitle" idx="4294967295"/>
          </p:nvPr>
        </p:nvSpPr>
        <p:spPr>
          <a:xfrm>
            <a:off x="251460" y="123190"/>
            <a:ext cx="8460740" cy="78486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>
                <a:solidFill>
                  <a:schemeClr val="accent3">
                    <a:lumMod val="40000"/>
                    <a:lumOff val="60000"/>
                  </a:schemeClr>
                </a:solidFill>
              </a:rPr>
              <a:t>5.Активное участие в работе методических объединений педагогов своей образовательной организации</a:t>
            </a:r>
          </a:p>
        </p:txBody>
      </p:sp>
      <p:sp>
        <p:nvSpPr>
          <p:cNvPr id="132" name="Google Shape;132;p18"/>
          <p:cNvSpPr txBox="1">
            <a:spLocks noGrp="1"/>
          </p:cNvSpPr>
          <p:nvPr>
            <p:ph type="sldNum" idx="12"/>
          </p:nvPr>
        </p:nvSpPr>
        <p:spPr>
          <a:xfrm>
            <a:off x="8453425" y="-60"/>
            <a:ext cx="548700" cy="514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-GB"/>
          </a:p>
        </p:txBody>
      </p:sp>
      <p:sp>
        <p:nvSpPr>
          <p:cNvPr id="4" name="Минус 3"/>
          <p:cNvSpPr/>
          <p:nvPr/>
        </p:nvSpPr>
        <p:spPr>
          <a:xfrm>
            <a:off x="1691640" y="724535"/>
            <a:ext cx="5328285" cy="75565"/>
          </a:xfrm>
          <a:prstGeom prst="mathMinus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pic>
        <p:nvPicPr>
          <p:cNvPr id="2" name="Изображение 0" descr="885fb4ef-4316-4fa0-8db4-0457f34dd8fa"/>
          <p:cNvPicPr>
            <a:picLocks noChangeAspect="1"/>
          </p:cNvPicPr>
          <p:nvPr/>
        </p:nvPicPr>
        <p:blipFill>
          <a:blip r:embed="rId3">
            <a:lum bright="12000"/>
          </a:blip>
          <a:srcRect l="14551" t="10802" r="12658" b="12210"/>
          <a:stretch>
            <a:fillRect/>
          </a:stretch>
        </p:blipFill>
        <p:spPr>
          <a:xfrm>
            <a:off x="3131820" y="908050"/>
            <a:ext cx="2641600" cy="3725545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ctrTitle" idx="4294967295"/>
          </p:nvPr>
        </p:nvSpPr>
        <p:spPr>
          <a:xfrm>
            <a:off x="539115" y="2139315"/>
            <a:ext cx="8524875" cy="831215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just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b="0">
                <a:solidFill>
                  <a:srgbClr val="FDF6DA"/>
                </a:solidFill>
              </a:rPr>
              <a:t>Спасибо за внимание!</a:t>
            </a:r>
          </a:p>
        </p:txBody>
      </p:sp>
      <p:sp>
        <p:nvSpPr>
          <p:cNvPr id="4" name="Минус 3"/>
          <p:cNvSpPr/>
          <p:nvPr/>
        </p:nvSpPr>
        <p:spPr>
          <a:xfrm>
            <a:off x="1835150" y="627380"/>
            <a:ext cx="5328285" cy="75565"/>
          </a:xfrm>
          <a:prstGeom prst="mathMinus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2" name="Минус 1"/>
          <p:cNvSpPr/>
          <p:nvPr/>
        </p:nvSpPr>
        <p:spPr>
          <a:xfrm>
            <a:off x="1979295" y="4659630"/>
            <a:ext cx="5328285" cy="75565"/>
          </a:xfrm>
          <a:prstGeom prst="mathMinus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</p:spTree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Octavia template">
  <a:themeElements>
    <a:clrScheme name="Custom 347">
      <a:dk1>
        <a:srgbClr val="000000"/>
      </a:dk1>
      <a:lt1>
        <a:srgbClr val="FFFFFF"/>
      </a:lt1>
      <a:dk2>
        <a:srgbClr val="6B6E81"/>
      </a:dk2>
      <a:lt2>
        <a:srgbClr val="D9DCE6"/>
      </a:lt2>
      <a:accent1>
        <a:srgbClr val="1D3E7C"/>
      </a:accent1>
      <a:accent2>
        <a:srgbClr val="5A7EC2"/>
      </a:accent2>
      <a:accent3>
        <a:srgbClr val="A3D4F3"/>
      </a:accent3>
      <a:accent4>
        <a:srgbClr val="FDF6DA"/>
      </a:accent4>
      <a:accent5>
        <a:srgbClr val="FAE388"/>
      </a:accent5>
      <a:accent6>
        <a:srgbClr val="F8C03E"/>
      </a:accent6>
      <a:hlink>
        <a:srgbClr val="00000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171</Words>
  <Application>Microsoft Office PowerPoint</Application>
  <PresentationFormat>Экран (16:9)</PresentationFormat>
  <Paragraphs>26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IBM Plex Sans Condensed</vt:lpstr>
      <vt:lpstr>Frank Ruhl Libre Light</vt:lpstr>
      <vt:lpstr>Octavia template</vt:lpstr>
      <vt:lpstr>ПОРТФОЛИО</vt:lpstr>
      <vt:lpstr>Слайд 2</vt:lpstr>
      <vt:lpstr>Победы и призовые места  в  Республиканских  мероприятиях - 5 Победы и призовые места в Региональных  мероприятиях - 2    Победы  и призовые места в районных  мероприятиях - 16</vt:lpstr>
      <vt:lpstr>Слайд 4</vt:lpstr>
      <vt:lpstr>Слайд 5</vt:lpstr>
      <vt:lpstr>.</vt:lpstr>
      <vt:lpstr>Слайд 7</vt:lpstr>
      <vt:lpstr>Слайд 8</vt:lpstr>
      <vt:lpstr>Слайд 9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ПОРТФОЛИО</dc:title>
  <dc:creator>Сергей</dc:creator>
  <cp:lastModifiedBy>Сергей</cp:lastModifiedBy>
  <cp:revision>10</cp:revision>
  <dcterms:created xsi:type="dcterms:W3CDTF">2025-09-01T18:00:00Z</dcterms:created>
  <dcterms:modified xsi:type="dcterms:W3CDTF">2025-10-01T07:44:36Z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B57CB12A9BD84533892E117D592AB7F2_13</vt:lpwstr>
  </property>
  <property fmtid="{D5CDD505-2E9C-101B-9397-08002B2CF9AE}" pid="3" name="KSOProductBuildVer">
    <vt:lpwstr>1049-12.2.0.22549</vt:lpwstr>
  </property>
</Properties>
</file>