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Default Extension="wdp" ContentType="image/vnd.ms-photo"/>
  <Override PartName="/ppt/charts/colors1.xml" ContentType="application/vnd.ms-office.chartcolorstyl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Default Extension="xlsx" ContentType="application/vnd.openxmlformats-officedocument.spreadsheetml.sheet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charts/style1.xml" ContentType="application/vnd.ms-office.chart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7" r:id="rId1"/>
  </p:sldMasterIdLst>
  <p:notesMasterIdLst>
    <p:notesMasterId r:id="rId16"/>
  </p:notesMasterIdLst>
  <p:sldIdLst>
    <p:sldId id="256" r:id="rId2"/>
    <p:sldId id="265" r:id="rId3"/>
    <p:sldId id="283" r:id="rId4"/>
    <p:sldId id="276" r:id="rId5"/>
    <p:sldId id="285" r:id="rId6"/>
    <p:sldId id="286" r:id="rId7"/>
    <p:sldId id="284" r:id="rId8"/>
    <p:sldId id="288" r:id="rId9"/>
    <p:sldId id="275" r:id="rId10"/>
    <p:sldId id="287" r:id="rId11"/>
    <p:sldId id="277" r:id="rId12"/>
    <p:sldId id="281" r:id="rId13"/>
    <p:sldId id="279" r:id="rId14"/>
    <p:sldId id="274" r:id="rId15"/>
  </p:sldIdLst>
  <p:sldSz cx="18288000" cy="10287000"/>
  <p:notesSz cx="6858000" cy="9144000"/>
  <p:embeddedFontLst>
    <p:embeddedFont>
      <p:font typeface="Playfair Display" charset="-52"/>
      <p:regular r:id="rId17"/>
      <p:bold r:id="rId18"/>
      <p:italic r:id="rId19"/>
      <p:boldItalic r:id="rId20"/>
    </p:embeddedFont>
    <p:embeddedFont>
      <p:font typeface="Calibri" pitchFamily="34" charset="0"/>
      <p:regular r:id="rId21"/>
      <p:bold r:id="rId22"/>
      <p:italic r:id="rId23"/>
      <p:boldItalic r:id="rId24"/>
    </p:embeddedFont>
    <p:embeddedFont>
      <p:font typeface="Georgia" pitchFamily="18" charset="0"/>
      <p:regular r:id="rId25"/>
      <p:bold r:id="rId26"/>
      <p:italic r:id="rId27"/>
      <p:boldItalic r:id="rId2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6EACE"/>
    <a:srgbClr val="BBE7C3"/>
    <a:srgbClr val="F4CDD4"/>
    <a:srgbClr val="6BC618"/>
    <a:srgbClr val="EF91B5"/>
    <a:srgbClr val="E7EBB7"/>
    <a:srgbClr val="33CC33"/>
    <a:srgbClr val="D4D4D4"/>
    <a:srgbClr val="00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8003" autoAdjust="0"/>
    <p:restoredTop sz="94660"/>
  </p:normalViewPr>
  <p:slideViewPr>
    <p:cSldViewPr snapToGrid="0">
      <p:cViewPr varScale="1">
        <p:scale>
          <a:sx n="52" d="100"/>
          <a:sy n="52" d="100"/>
        </p:scale>
        <p:origin x="-84" y="-7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cap="all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/>
              <a:t>Качественная успеваемость</a:t>
            </a:r>
          </a:p>
        </c:rich>
      </c:tx>
      <c:layout/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8.2609377930467798E-2"/>
          <c:y val="0.14085412464657068"/>
          <c:w val="0.91739058398950135"/>
          <c:h val="0.7846641240157477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gradFill flip="none" rotWithShape="1">
              <a:gsLst>
                <a:gs pos="0">
                  <a:srgbClr val="00B050"/>
                </a:gs>
                <a:gs pos="65000">
                  <a:srgbClr val="EF91B5"/>
                </a:gs>
                <a:gs pos="81000">
                  <a:srgbClr val="F4CDD4"/>
                </a:gs>
                <a:gs pos="100000">
                  <a:srgbClr val="BBE7C3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/>
          </c:spPr>
          <c:cat>
            <c:strRef>
              <c:f>Лист1!$A$2:$A$4</c:f>
              <c:strCache>
                <c:ptCount val="3"/>
                <c:pt idx="0">
                  <c:v>2022-2023</c:v>
                </c:pt>
                <c:pt idx="1">
                  <c:v>2023-2024</c:v>
                </c:pt>
                <c:pt idx="2">
                  <c:v>2024-2025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69.8</c:v>
                </c:pt>
                <c:pt idx="1">
                  <c:v>70.7</c:v>
                </c:pt>
                <c:pt idx="2">
                  <c:v>72.5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FC0-44A1-A1D4-A094D65C5E89}"/>
            </c:ext>
          </c:extLst>
        </c:ser>
        <c:gapWidth val="421"/>
        <c:overlap val="-50"/>
        <c:axId val="80875904"/>
        <c:axId val="80877440"/>
      </c:barChart>
      <c:catAx>
        <c:axId val="8087590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80877440"/>
        <c:crosses val="autoZero"/>
        <c:auto val="1"/>
        <c:lblAlgn val="ctr"/>
        <c:lblOffset val="100"/>
      </c:catAx>
      <c:valAx>
        <c:axId val="80877440"/>
        <c:scaling>
          <c:orientation val="minMax"/>
        </c:scaling>
        <c:axPos val="l"/>
        <c:majorGridlines>
          <c:spPr>
            <a:ln w="9525" cap="flat" cmpd="sng" algn="ctr">
              <a:gradFill>
                <a:gsLst>
                  <a:gs pos="100000">
                    <a:schemeClr val="tx1">
                      <a:lumMod val="5000"/>
                      <a:lumOff val="95000"/>
                    </a:schemeClr>
                  </a:gs>
                  <a:gs pos="0">
                    <a:schemeClr val="tx1">
                      <a:lumMod val="25000"/>
                      <a:lumOff val="75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808759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" name="Google Shape;7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" name="Google Shape;271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4" name="Google Shape;31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xmlns="" val="42729896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4" name="Google Shape;31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4" name="Google Shape;31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xmlns="" val="28878861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4" name="Google Shape;31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xmlns="" val="28531289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4" name="Google Shape;31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xmlns="" val="8805543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7" name="Google Shape;28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xmlns="" val="21145463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7" name="Google Shape;28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7" name="Google Shape;28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xmlns="" val="38924555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0" name="Google Shape;35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" name="Google Shape;536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7" name="Google Shape;537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Google Shape;412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3" name="Google Shape;413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" name="Google Shape;457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8" name="Google Shape;458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 txBox="1">
            <a:spLocks noGrp="1"/>
          </p:cNvSpPr>
          <p:nvPr>
            <p:ph type="ctrTitle"/>
          </p:nvPr>
        </p:nvSpPr>
        <p:spPr>
          <a:xfrm>
            <a:off x="1811850" y="1337525"/>
            <a:ext cx="14816700" cy="14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" name="Google Shape;11;p3"/>
          <p:cNvSpPr txBox="1">
            <a:spLocks noGrp="1"/>
          </p:cNvSpPr>
          <p:nvPr>
            <p:ph type="subTitle" idx="1"/>
          </p:nvPr>
        </p:nvSpPr>
        <p:spPr>
          <a:xfrm>
            <a:off x="2632050" y="4915925"/>
            <a:ext cx="130239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SzPts val="3200"/>
              <a:buNone/>
              <a:defRPr/>
            </a:lvl1pPr>
            <a:lvl2pPr lvl="1" algn="ctr">
              <a:spcBef>
                <a:spcPts val="560"/>
              </a:spcBef>
              <a:spcAft>
                <a:spcPts val="0"/>
              </a:spcAft>
              <a:buSzPts val="2800"/>
              <a:buNone/>
              <a:defRPr/>
            </a:lvl2pPr>
            <a:lvl3pPr lvl="2" algn="ctr">
              <a:spcBef>
                <a:spcPts val="480"/>
              </a:spcBef>
              <a:spcAft>
                <a:spcPts val="0"/>
              </a:spcAft>
              <a:buSzPts val="2400"/>
              <a:buNone/>
              <a:defRPr/>
            </a:lvl3pPr>
            <a:lvl4pPr lvl="3" algn="ctr"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4pPr>
            <a:lvl5pPr lvl="4" algn="ctr"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5pPr>
            <a:lvl6pPr lvl="5" algn="ctr"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6pPr>
            <a:lvl7pPr lvl="6" algn="ctr"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7pPr>
            <a:lvl8pPr lvl="7" algn="ctr"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8pPr>
            <a:lvl9pPr lvl="8" algn="ctr"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grpSp>
        <p:nvGrpSpPr>
          <p:cNvPr id="12" name="Google Shape;12;p3"/>
          <p:cNvGrpSpPr/>
          <p:nvPr/>
        </p:nvGrpSpPr>
        <p:grpSpPr>
          <a:xfrm>
            <a:off x="15941078" y="8876774"/>
            <a:ext cx="1475608" cy="763057"/>
            <a:chOff x="0" y="0"/>
            <a:chExt cx="1571802" cy="812800"/>
          </a:xfrm>
        </p:grpSpPr>
        <p:sp>
          <p:nvSpPr>
            <p:cNvPr id="13" name="Google Shape;13;p3"/>
            <p:cNvSpPr/>
            <p:nvPr/>
          </p:nvSpPr>
          <p:spPr>
            <a:xfrm>
              <a:off x="0" y="0"/>
              <a:ext cx="1571802" cy="812800"/>
            </a:xfrm>
            <a:custGeom>
              <a:avLst/>
              <a:gdLst/>
              <a:ahLst/>
              <a:cxnLst/>
              <a:rect l="l" t="t" r="r" b="b"/>
              <a:pathLst>
                <a:path w="1571802" h="812800" extrusionOk="0">
                  <a:moveTo>
                    <a:pt x="1571802" y="406400"/>
                  </a:moveTo>
                  <a:lnTo>
                    <a:pt x="1165402" y="0"/>
                  </a:lnTo>
                  <a:lnTo>
                    <a:pt x="1165402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1165402" y="609600"/>
                  </a:lnTo>
                  <a:lnTo>
                    <a:pt x="1165402" y="812800"/>
                  </a:lnTo>
                  <a:lnTo>
                    <a:pt x="1571802" y="406400"/>
                  </a:lnTo>
                  <a:close/>
                </a:path>
              </a:pathLst>
            </a:custGeom>
            <a:solidFill>
              <a:srgbClr val="D4D4D4"/>
            </a:solidFill>
            <a:ln>
              <a:noFill/>
            </a:ln>
          </p:spPr>
        </p:sp>
        <p:sp>
          <p:nvSpPr>
            <p:cNvPr id="14" name="Google Shape;14;p3"/>
            <p:cNvSpPr txBox="1"/>
            <p:nvPr/>
          </p:nvSpPr>
          <p:spPr>
            <a:xfrm>
              <a:off x="0" y="165100"/>
              <a:ext cx="1470300" cy="444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8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15" name="Google Shape;15;p3"/>
          <p:cNvCxnSpPr/>
          <p:nvPr/>
        </p:nvCxnSpPr>
        <p:spPr>
          <a:xfrm>
            <a:off x="1086475" y="3798875"/>
            <a:ext cx="3023400" cy="0"/>
          </a:xfrm>
          <a:prstGeom prst="straightConnector1">
            <a:avLst/>
          </a:prstGeom>
          <a:noFill/>
          <a:ln w="19050" cap="flat" cmpd="sng">
            <a:solidFill>
              <a:srgbClr val="157E90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1747375" y="1407375"/>
            <a:ext cx="15019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5142475" y="4187650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grpSp>
        <p:nvGrpSpPr>
          <p:cNvPr id="19" name="Google Shape;19;p4"/>
          <p:cNvGrpSpPr/>
          <p:nvPr/>
        </p:nvGrpSpPr>
        <p:grpSpPr>
          <a:xfrm>
            <a:off x="15941078" y="8876774"/>
            <a:ext cx="1475608" cy="763057"/>
            <a:chOff x="0" y="0"/>
            <a:chExt cx="1571802" cy="812800"/>
          </a:xfrm>
        </p:grpSpPr>
        <p:sp>
          <p:nvSpPr>
            <p:cNvPr id="20" name="Google Shape;20;p4"/>
            <p:cNvSpPr/>
            <p:nvPr/>
          </p:nvSpPr>
          <p:spPr>
            <a:xfrm>
              <a:off x="0" y="0"/>
              <a:ext cx="1571802" cy="812800"/>
            </a:xfrm>
            <a:custGeom>
              <a:avLst/>
              <a:gdLst/>
              <a:ahLst/>
              <a:cxnLst/>
              <a:rect l="l" t="t" r="r" b="b"/>
              <a:pathLst>
                <a:path w="1571802" h="812800" extrusionOk="0">
                  <a:moveTo>
                    <a:pt x="1571802" y="406400"/>
                  </a:moveTo>
                  <a:lnTo>
                    <a:pt x="1165402" y="0"/>
                  </a:lnTo>
                  <a:lnTo>
                    <a:pt x="1165402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1165402" y="609600"/>
                  </a:lnTo>
                  <a:lnTo>
                    <a:pt x="1165402" y="812800"/>
                  </a:lnTo>
                  <a:lnTo>
                    <a:pt x="1571802" y="406400"/>
                  </a:lnTo>
                  <a:close/>
                </a:path>
              </a:pathLst>
            </a:custGeom>
            <a:solidFill>
              <a:srgbClr val="D4D4D4"/>
            </a:solidFill>
            <a:ln>
              <a:noFill/>
            </a:ln>
          </p:spPr>
        </p:sp>
        <p:sp>
          <p:nvSpPr>
            <p:cNvPr id="21" name="Google Shape;21;p4"/>
            <p:cNvSpPr txBox="1"/>
            <p:nvPr/>
          </p:nvSpPr>
          <p:spPr>
            <a:xfrm>
              <a:off x="0" y="165100"/>
              <a:ext cx="1470300" cy="444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8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22" name="Google Shape;22;p4"/>
          <p:cNvCxnSpPr/>
          <p:nvPr/>
        </p:nvCxnSpPr>
        <p:spPr>
          <a:xfrm>
            <a:off x="12373480" y="9585839"/>
            <a:ext cx="3023400" cy="0"/>
          </a:xfrm>
          <a:prstGeom prst="straightConnector1">
            <a:avLst/>
          </a:prstGeom>
          <a:noFill/>
          <a:ln w="19050" cap="flat" cmpd="sng">
            <a:solidFill>
              <a:srgbClr val="157E90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3" name="Google Shape;23;p4"/>
          <p:cNvCxnSpPr/>
          <p:nvPr/>
        </p:nvCxnSpPr>
        <p:spPr>
          <a:xfrm>
            <a:off x="1086475" y="3798875"/>
            <a:ext cx="3023400" cy="0"/>
          </a:xfrm>
          <a:prstGeom prst="straightConnector1">
            <a:avLst/>
          </a:prstGeom>
          <a:noFill/>
          <a:ln w="19050" cap="flat" cmpd="sng">
            <a:solidFill>
              <a:srgbClr val="157E90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5"/>
          <p:cNvSpPr txBox="1">
            <a:spLocks noGrp="1"/>
          </p:cNvSpPr>
          <p:nvPr>
            <p:ph type="title"/>
          </p:nvPr>
        </p:nvSpPr>
        <p:spPr>
          <a:xfrm>
            <a:off x="1237948" y="681325"/>
            <a:ext cx="15964500" cy="13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0"/>
              <a:buNone/>
              <a:defRPr cap="none"/>
            </a:lvl1pPr>
            <a:lvl2pPr lvl="1">
              <a:spcBef>
                <a:spcPts val="0"/>
              </a:spcBef>
              <a:spcAft>
                <a:spcPts val="0"/>
              </a:spcAft>
              <a:buSzPts val="9000"/>
              <a:buFont typeface="Playfair Display"/>
              <a:buNone/>
              <a:defRPr sz="9000"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9000"/>
              <a:buFont typeface="Playfair Display"/>
              <a:buNone/>
              <a:defRPr sz="9000"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9000"/>
              <a:buFont typeface="Playfair Display"/>
              <a:buNone/>
              <a:defRPr sz="9000"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9000"/>
              <a:buFont typeface="Playfair Display"/>
              <a:buNone/>
              <a:defRPr sz="9000"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9000"/>
              <a:buFont typeface="Playfair Display"/>
              <a:buNone/>
              <a:defRPr sz="9000"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9000"/>
              <a:buFont typeface="Playfair Display"/>
              <a:buNone/>
              <a:defRPr sz="9000"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9000"/>
              <a:buFont typeface="Playfair Display"/>
              <a:buNone/>
              <a:defRPr sz="9000"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9000"/>
              <a:buFont typeface="Playfair Display"/>
              <a:buNone/>
              <a:defRPr sz="9000"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body" idx="1"/>
          </p:nvPr>
        </p:nvSpPr>
        <p:spPr>
          <a:xfrm>
            <a:off x="5257788" y="6742463"/>
            <a:ext cx="7772400" cy="15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SzPts val="2400"/>
              <a:buNone/>
              <a:defRPr/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SzPts val="2400"/>
              <a:buNone/>
              <a:defRPr/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SzPts val="2400"/>
              <a:buNone/>
              <a:defRPr/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SzPts val="2400"/>
              <a:buNone/>
              <a:defRPr/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SzPts val="2400"/>
              <a:buNone/>
              <a:defRPr/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SzPts val="2400"/>
              <a:buNone/>
              <a:defRPr/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SzPts val="2400"/>
              <a:buNone/>
              <a:defRPr/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SzPts val="2400"/>
              <a:buNone/>
              <a:defRPr/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grpSp>
        <p:nvGrpSpPr>
          <p:cNvPr id="27" name="Google Shape;27;p5"/>
          <p:cNvGrpSpPr/>
          <p:nvPr/>
        </p:nvGrpSpPr>
        <p:grpSpPr>
          <a:xfrm>
            <a:off x="1241537" y="8886299"/>
            <a:ext cx="1475608" cy="763057"/>
            <a:chOff x="0" y="0"/>
            <a:chExt cx="1571802" cy="812800"/>
          </a:xfrm>
        </p:grpSpPr>
        <p:sp>
          <p:nvSpPr>
            <p:cNvPr id="28" name="Google Shape;28;p5"/>
            <p:cNvSpPr/>
            <p:nvPr/>
          </p:nvSpPr>
          <p:spPr>
            <a:xfrm>
              <a:off x="0" y="0"/>
              <a:ext cx="1571802" cy="812800"/>
            </a:xfrm>
            <a:custGeom>
              <a:avLst/>
              <a:gdLst/>
              <a:ahLst/>
              <a:cxnLst/>
              <a:rect l="l" t="t" r="r" b="b"/>
              <a:pathLst>
                <a:path w="1571802" h="812800" extrusionOk="0">
                  <a:moveTo>
                    <a:pt x="1571802" y="406400"/>
                  </a:moveTo>
                  <a:lnTo>
                    <a:pt x="1165402" y="0"/>
                  </a:lnTo>
                  <a:lnTo>
                    <a:pt x="1165402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1165402" y="609600"/>
                  </a:lnTo>
                  <a:lnTo>
                    <a:pt x="1165402" y="812800"/>
                  </a:lnTo>
                  <a:lnTo>
                    <a:pt x="1571802" y="406400"/>
                  </a:lnTo>
                  <a:close/>
                </a:path>
              </a:pathLst>
            </a:custGeom>
            <a:solidFill>
              <a:srgbClr val="D4D4D4"/>
            </a:solidFill>
            <a:ln>
              <a:noFill/>
            </a:ln>
          </p:spPr>
        </p:sp>
        <p:sp>
          <p:nvSpPr>
            <p:cNvPr id="29" name="Google Shape;29;p5"/>
            <p:cNvSpPr txBox="1"/>
            <p:nvPr/>
          </p:nvSpPr>
          <p:spPr>
            <a:xfrm>
              <a:off x="0" y="165100"/>
              <a:ext cx="1470300" cy="444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8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30" name="Google Shape;30;p5"/>
          <p:cNvCxnSpPr/>
          <p:nvPr/>
        </p:nvCxnSpPr>
        <p:spPr>
          <a:xfrm>
            <a:off x="1238875" y="3951275"/>
            <a:ext cx="3023400" cy="0"/>
          </a:xfrm>
          <a:prstGeom prst="straightConnector1">
            <a:avLst/>
          </a:prstGeom>
          <a:noFill/>
          <a:ln w="19050" cap="flat" cmpd="sng">
            <a:solidFill>
              <a:srgbClr val="157E90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1" name="Google Shape;31;p5"/>
          <p:cNvCxnSpPr/>
          <p:nvPr/>
        </p:nvCxnSpPr>
        <p:spPr>
          <a:xfrm>
            <a:off x="13743780" y="8886289"/>
            <a:ext cx="3023400" cy="0"/>
          </a:xfrm>
          <a:prstGeom prst="straightConnector1">
            <a:avLst/>
          </a:prstGeom>
          <a:noFill/>
          <a:ln w="19050" cap="flat" cmpd="sng">
            <a:solidFill>
              <a:srgbClr val="157E90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6"/>
          <p:cNvSpPr txBox="1">
            <a:spLocks noGrp="1"/>
          </p:cNvSpPr>
          <p:nvPr>
            <p:ph type="title"/>
          </p:nvPr>
        </p:nvSpPr>
        <p:spPr>
          <a:xfrm>
            <a:off x="1747375" y="1407375"/>
            <a:ext cx="15019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body" idx="1"/>
          </p:nvPr>
        </p:nvSpPr>
        <p:spPr>
          <a:xfrm>
            <a:off x="4432975" y="4509200"/>
            <a:ext cx="5406900" cy="45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/>
            </a:lvl2pPr>
            <a:lvl3pPr marL="1371600" lvl="2" indent="-381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3pPr>
            <a:lvl4pPr marL="1828800" lvl="3" indent="-381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/>
            </a:lvl4pPr>
            <a:lvl5pPr marL="2286000" lvl="4" indent="-381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2400"/>
              <a:buChar char="»"/>
              <a:defRPr/>
            </a:lvl5pPr>
            <a:lvl6pPr marL="2743200" lvl="5" indent="-381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6pPr>
            <a:lvl7pPr marL="3200400" lvl="6" indent="-381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7pPr>
            <a:lvl8pPr marL="3657600" lvl="7" indent="-381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8pPr>
            <a:lvl9pPr marL="4114800" lvl="8" indent="-381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body" idx="2"/>
          </p:nvPr>
        </p:nvSpPr>
        <p:spPr>
          <a:xfrm>
            <a:off x="10044059" y="4509200"/>
            <a:ext cx="5406900" cy="45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/>
            </a:lvl2pPr>
            <a:lvl3pPr marL="1371600" lvl="2" indent="-381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3pPr>
            <a:lvl4pPr marL="1828800" lvl="3" indent="-381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/>
            </a:lvl4pPr>
            <a:lvl5pPr marL="2286000" lvl="4" indent="-381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2400"/>
              <a:buChar char="»"/>
              <a:defRPr/>
            </a:lvl5pPr>
            <a:lvl6pPr marL="2743200" lvl="5" indent="-381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6pPr>
            <a:lvl7pPr marL="3200400" lvl="6" indent="-381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7pPr>
            <a:lvl8pPr marL="3657600" lvl="7" indent="-381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8pPr>
            <a:lvl9pPr marL="4114800" lvl="8" indent="-381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9pPr>
          </a:lstStyle>
          <a:p>
            <a:endParaRPr/>
          </a:p>
        </p:txBody>
      </p:sp>
      <p:grpSp>
        <p:nvGrpSpPr>
          <p:cNvPr id="36" name="Google Shape;36;p6"/>
          <p:cNvGrpSpPr/>
          <p:nvPr/>
        </p:nvGrpSpPr>
        <p:grpSpPr>
          <a:xfrm>
            <a:off x="1241537" y="8886299"/>
            <a:ext cx="1475608" cy="763057"/>
            <a:chOff x="0" y="0"/>
            <a:chExt cx="1571802" cy="812800"/>
          </a:xfrm>
        </p:grpSpPr>
        <p:sp>
          <p:nvSpPr>
            <p:cNvPr id="37" name="Google Shape;37;p6"/>
            <p:cNvSpPr/>
            <p:nvPr/>
          </p:nvSpPr>
          <p:spPr>
            <a:xfrm>
              <a:off x="0" y="0"/>
              <a:ext cx="1571802" cy="812800"/>
            </a:xfrm>
            <a:custGeom>
              <a:avLst/>
              <a:gdLst/>
              <a:ahLst/>
              <a:cxnLst/>
              <a:rect l="l" t="t" r="r" b="b"/>
              <a:pathLst>
                <a:path w="1571802" h="812800" extrusionOk="0">
                  <a:moveTo>
                    <a:pt x="1571802" y="406400"/>
                  </a:moveTo>
                  <a:lnTo>
                    <a:pt x="1165402" y="0"/>
                  </a:lnTo>
                  <a:lnTo>
                    <a:pt x="1165402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1165402" y="609600"/>
                  </a:lnTo>
                  <a:lnTo>
                    <a:pt x="1165402" y="812800"/>
                  </a:lnTo>
                  <a:lnTo>
                    <a:pt x="1571802" y="406400"/>
                  </a:lnTo>
                  <a:close/>
                </a:path>
              </a:pathLst>
            </a:custGeom>
            <a:solidFill>
              <a:srgbClr val="D4D4D4"/>
            </a:solidFill>
            <a:ln>
              <a:noFill/>
            </a:ln>
          </p:spPr>
        </p:sp>
        <p:sp>
          <p:nvSpPr>
            <p:cNvPr id="38" name="Google Shape;38;p6"/>
            <p:cNvSpPr txBox="1"/>
            <p:nvPr/>
          </p:nvSpPr>
          <p:spPr>
            <a:xfrm>
              <a:off x="0" y="165100"/>
              <a:ext cx="1470300" cy="444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8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39" name="Google Shape;39;p6"/>
          <p:cNvCxnSpPr/>
          <p:nvPr/>
        </p:nvCxnSpPr>
        <p:spPr>
          <a:xfrm>
            <a:off x="13743780" y="8886289"/>
            <a:ext cx="3023400" cy="0"/>
          </a:xfrm>
          <a:prstGeom prst="straightConnector1">
            <a:avLst/>
          </a:prstGeom>
          <a:noFill/>
          <a:ln w="19050" cap="flat" cmpd="sng">
            <a:solidFill>
              <a:srgbClr val="157E90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40" name="Google Shape;40;p6"/>
          <p:cNvCxnSpPr/>
          <p:nvPr/>
        </p:nvCxnSpPr>
        <p:spPr>
          <a:xfrm>
            <a:off x="1086475" y="3798875"/>
            <a:ext cx="3023400" cy="0"/>
          </a:xfrm>
          <a:prstGeom prst="straightConnector1">
            <a:avLst/>
          </a:prstGeom>
          <a:noFill/>
          <a:ln w="19050" cap="flat" cmpd="sng">
            <a:solidFill>
              <a:srgbClr val="157E90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bg>
      <p:bgPr>
        <a:solidFill>
          <a:schemeClr val="dk2"/>
        </a:solidFill>
        <a:effectLst/>
      </p:bgPr>
    </p:bg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7"/>
          <p:cNvSpPr txBox="1">
            <a:spLocks noGrp="1"/>
          </p:cNvSpPr>
          <p:nvPr>
            <p:ph type="title"/>
          </p:nvPr>
        </p:nvSpPr>
        <p:spPr>
          <a:xfrm>
            <a:off x="1747375" y="1407375"/>
            <a:ext cx="15019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body" idx="1"/>
          </p:nvPr>
        </p:nvSpPr>
        <p:spPr>
          <a:xfrm>
            <a:off x="2885750" y="4826450"/>
            <a:ext cx="6255600" cy="395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1pPr>
            <a:lvl2pPr marL="914400" lvl="1" indent="-381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/>
            </a:lvl2pPr>
            <a:lvl3pPr marL="1371600" lvl="2" indent="-381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3pPr>
            <a:lvl4pPr marL="1828800" lvl="3" indent="-381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/>
            </a:lvl4pPr>
            <a:lvl5pPr marL="2286000" lvl="4" indent="-381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400"/>
              <a:buChar char="»"/>
              <a:defRPr/>
            </a:lvl5pPr>
            <a:lvl6pPr marL="2743200" lvl="5" indent="-381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6pPr>
            <a:lvl7pPr marL="3200400" lvl="6" indent="-381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7pPr>
            <a:lvl8pPr marL="3657600" lvl="7" indent="-381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8pPr>
            <a:lvl9pPr marL="4114800" lvl="8" indent="-381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body" idx="2"/>
          </p:nvPr>
        </p:nvSpPr>
        <p:spPr>
          <a:xfrm>
            <a:off x="9370200" y="4826450"/>
            <a:ext cx="6258600" cy="395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1pPr>
            <a:lvl2pPr marL="914400" lvl="1" indent="-381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/>
            </a:lvl2pPr>
            <a:lvl3pPr marL="1371600" lvl="2" indent="-381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3pPr>
            <a:lvl4pPr marL="1828800" lvl="3" indent="-381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/>
            </a:lvl4pPr>
            <a:lvl5pPr marL="2286000" lvl="4" indent="-381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400"/>
              <a:buChar char="»"/>
              <a:defRPr/>
            </a:lvl5pPr>
            <a:lvl6pPr marL="2743200" lvl="5" indent="-381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6pPr>
            <a:lvl7pPr marL="3200400" lvl="6" indent="-381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7pPr>
            <a:lvl8pPr marL="3657600" lvl="7" indent="-381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8pPr>
            <a:lvl9pPr marL="4114800" lvl="8" indent="-381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9pPr>
          </a:lstStyle>
          <a:p>
            <a:endParaRPr/>
          </a:p>
        </p:txBody>
      </p:sp>
      <p:grpSp>
        <p:nvGrpSpPr>
          <p:cNvPr id="45" name="Google Shape;45;p7"/>
          <p:cNvGrpSpPr/>
          <p:nvPr/>
        </p:nvGrpSpPr>
        <p:grpSpPr>
          <a:xfrm>
            <a:off x="15941078" y="8876774"/>
            <a:ext cx="1475608" cy="763057"/>
            <a:chOff x="0" y="0"/>
            <a:chExt cx="1571802" cy="812800"/>
          </a:xfrm>
        </p:grpSpPr>
        <p:sp>
          <p:nvSpPr>
            <p:cNvPr id="46" name="Google Shape;46;p7"/>
            <p:cNvSpPr/>
            <p:nvPr/>
          </p:nvSpPr>
          <p:spPr>
            <a:xfrm>
              <a:off x="0" y="0"/>
              <a:ext cx="1571802" cy="812800"/>
            </a:xfrm>
            <a:custGeom>
              <a:avLst/>
              <a:gdLst/>
              <a:ahLst/>
              <a:cxnLst/>
              <a:rect l="l" t="t" r="r" b="b"/>
              <a:pathLst>
                <a:path w="1571802" h="812800" extrusionOk="0">
                  <a:moveTo>
                    <a:pt x="1571802" y="406400"/>
                  </a:moveTo>
                  <a:lnTo>
                    <a:pt x="1165402" y="0"/>
                  </a:lnTo>
                  <a:lnTo>
                    <a:pt x="1165402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1165402" y="609600"/>
                  </a:lnTo>
                  <a:lnTo>
                    <a:pt x="1165402" y="812800"/>
                  </a:lnTo>
                  <a:lnTo>
                    <a:pt x="1571802" y="40640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47" name="Google Shape;47;p7"/>
            <p:cNvSpPr txBox="1"/>
            <p:nvPr/>
          </p:nvSpPr>
          <p:spPr>
            <a:xfrm>
              <a:off x="0" y="165100"/>
              <a:ext cx="1470300" cy="444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8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48" name="Google Shape;48;p7"/>
          <p:cNvCxnSpPr/>
          <p:nvPr/>
        </p:nvCxnSpPr>
        <p:spPr>
          <a:xfrm>
            <a:off x="1086475" y="3798875"/>
            <a:ext cx="3023400" cy="0"/>
          </a:xfrm>
          <a:prstGeom prst="straightConnector1">
            <a:avLst/>
          </a:prstGeom>
          <a:noFill/>
          <a:ln w="19050" cap="flat" cmpd="sng">
            <a:solidFill>
              <a:srgbClr val="157E90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>
            <a:spLocks noGrp="1"/>
          </p:cNvSpPr>
          <p:nvPr>
            <p:ph type="title"/>
          </p:nvPr>
        </p:nvSpPr>
        <p:spPr>
          <a:xfrm>
            <a:off x="1747375" y="1407375"/>
            <a:ext cx="15019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51" name="Google Shape;51;p8"/>
          <p:cNvGrpSpPr/>
          <p:nvPr/>
        </p:nvGrpSpPr>
        <p:grpSpPr>
          <a:xfrm>
            <a:off x="15941078" y="8876774"/>
            <a:ext cx="1475608" cy="763057"/>
            <a:chOff x="0" y="0"/>
            <a:chExt cx="1571802" cy="812800"/>
          </a:xfrm>
        </p:grpSpPr>
        <p:sp>
          <p:nvSpPr>
            <p:cNvPr id="52" name="Google Shape;52;p8"/>
            <p:cNvSpPr/>
            <p:nvPr/>
          </p:nvSpPr>
          <p:spPr>
            <a:xfrm>
              <a:off x="0" y="0"/>
              <a:ext cx="1571802" cy="812800"/>
            </a:xfrm>
            <a:custGeom>
              <a:avLst/>
              <a:gdLst/>
              <a:ahLst/>
              <a:cxnLst/>
              <a:rect l="l" t="t" r="r" b="b"/>
              <a:pathLst>
                <a:path w="1571802" h="812800" extrusionOk="0">
                  <a:moveTo>
                    <a:pt x="1571802" y="406400"/>
                  </a:moveTo>
                  <a:lnTo>
                    <a:pt x="1165402" y="0"/>
                  </a:lnTo>
                  <a:lnTo>
                    <a:pt x="1165402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1165402" y="609600"/>
                  </a:lnTo>
                  <a:lnTo>
                    <a:pt x="1165402" y="812800"/>
                  </a:lnTo>
                  <a:lnTo>
                    <a:pt x="1571802" y="406400"/>
                  </a:lnTo>
                  <a:close/>
                </a:path>
              </a:pathLst>
            </a:custGeom>
            <a:solidFill>
              <a:srgbClr val="D4D4D4"/>
            </a:solidFill>
            <a:ln>
              <a:noFill/>
            </a:ln>
          </p:spPr>
        </p:sp>
        <p:sp>
          <p:nvSpPr>
            <p:cNvPr id="53" name="Google Shape;53;p8"/>
            <p:cNvSpPr txBox="1"/>
            <p:nvPr/>
          </p:nvSpPr>
          <p:spPr>
            <a:xfrm>
              <a:off x="0" y="165100"/>
              <a:ext cx="1470300" cy="444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8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54" name="Google Shape;54;p8"/>
          <p:cNvCxnSpPr/>
          <p:nvPr/>
        </p:nvCxnSpPr>
        <p:spPr>
          <a:xfrm>
            <a:off x="1086475" y="3798875"/>
            <a:ext cx="3023400" cy="0"/>
          </a:xfrm>
          <a:prstGeom prst="straightConnector1">
            <a:avLst/>
          </a:prstGeom>
          <a:noFill/>
          <a:ln w="19050" cap="flat" cmpd="sng">
            <a:solidFill>
              <a:srgbClr val="157E90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9"/>
          <p:cNvSpPr txBox="1">
            <a:spLocks noGrp="1"/>
          </p:cNvSpPr>
          <p:nvPr>
            <p:ph type="title"/>
          </p:nvPr>
        </p:nvSpPr>
        <p:spPr>
          <a:xfrm>
            <a:off x="2251050" y="2327375"/>
            <a:ext cx="13938300" cy="116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9000"/>
              <a:buFont typeface="Playfair Display"/>
              <a:buNone/>
              <a:defRPr sz="9000"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9000"/>
              <a:buFont typeface="Playfair Display"/>
              <a:buNone/>
              <a:defRPr sz="9000"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9000"/>
              <a:buFont typeface="Playfair Display"/>
              <a:buNone/>
              <a:defRPr sz="9000"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9000"/>
              <a:buFont typeface="Playfair Display"/>
              <a:buNone/>
              <a:defRPr sz="9000"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9000"/>
              <a:buFont typeface="Playfair Display"/>
              <a:buNone/>
              <a:defRPr sz="9000"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9000"/>
              <a:buFont typeface="Playfair Display"/>
              <a:buNone/>
              <a:defRPr sz="9000"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9000"/>
              <a:buFont typeface="Playfair Display"/>
              <a:buNone/>
              <a:defRPr sz="9000"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9000"/>
              <a:buFont typeface="Playfair Display"/>
              <a:buNone/>
              <a:defRPr sz="9000"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1"/>
          </p:nvPr>
        </p:nvSpPr>
        <p:spPr>
          <a:xfrm>
            <a:off x="8721125" y="4518600"/>
            <a:ext cx="6432900" cy="469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1pPr>
            <a:lvl2pPr marL="914400" lvl="1" indent="-3810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3pPr>
            <a:lvl4pPr marL="1828800" lvl="3" indent="-381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/>
            </a:lvl4pPr>
            <a:lvl5pPr marL="2286000" lvl="4" indent="-381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400"/>
              <a:buChar char="»"/>
              <a:defRPr/>
            </a:lvl5pPr>
            <a:lvl6pPr marL="2743200" lvl="5" indent="-381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6pPr>
            <a:lvl7pPr marL="3200400" lvl="6" indent="-381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7pPr>
            <a:lvl8pPr marL="3657600" lvl="7" indent="-381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8pPr>
            <a:lvl9pPr marL="4114800" lvl="8" indent="-381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body" idx="2"/>
          </p:nvPr>
        </p:nvSpPr>
        <p:spPr>
          <a:xfrm>
            <a:off x="3286375" y="4728150"/>
            <a:ext cx="5541900" cy="469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>
            <a:endParaRPr/>
          </a:p>
        </p:txBody>
      </p:sp>
      <p:grpSp>
        <p:nvGrpSpPr>
          <p:cNvPr id="59" name="Google Shape;59;p9"/>
          <p:cNvGrpSpPr/>
          <p:nvPr/>
        </p:nvGrpSpPr>
        <p:grpSpPr>
          <a:xfrm>
            <a:off x="15941078" y="8876774"/>
            <a:ext cx="1475608" cy="763057"/>
            <a:chOff x="0" y="0"/>
            <a:chExt cx="1571802" cy="812800"/>
          </a:xfrm>
        </p:grpSpPr>
        <p:sp>
          <p:nvSpPr>
            <p:cNvPr id="60" name="Google Shape;60;p9"/>
            <p:cNvSpPr/>
            <p:nvPr/>
          </p:nvSpPr>
          <p:spPr>
            <a:xfrm>
              <a:off x="0" y="0"/>
              <a:ext cx="1571802" cy="812800"/>
            </a:xfrm>
            <a:custGeom>
              <a:avLst/>
              <a:gdLst/>
              <a:ahLst/>
              <a:cxnLst/>
              <a:rect l="l" t="t" r="r" b="b"/>
              <a:pathLst>
                <a:path w="1571802" h="812800" extrusionOk="0">
                  <a:moveTo>
                    <a:pt x="1571802" y="406400"/>
                  </a:moveTo>
                  <a:lnTo>
                    <a:pt x="1165402" y="0"/>
                  </a:lnTo>
                  <a:lnTo>
                    <a:pt x="1165402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1165402" y="609600"/>
                  </a:lnTo>
                  <a:lnTo>
                    <a:pt x="1165402" y="812800"/>
                  </a:lnTo>
                  <a:lnTo>
                    <a:pt x="1571802" y="406400"/>
                  </a:lnTo>
                  <a:close/>
                </a:path>
              </a:pathLst>
            </a:custGeom>
            <a:solidFill>
              <a:srgbClr val="D4D4D4"/>
            </a:solidFill>
            <a:ln>
              <a:noFill/>
            </a:ln>
          </p:spPr>
        </p:sp>
        <p:sp>
          <p:nvSpPr>
            <p:cNvPr id="61" name="Google Shape;61;p9"/>
            <p:cNvSpPr txBox="1"/>
            <p:nvPr/>
          </p:nvSpPr>
          <p:spPr>
            <a:xfrm>
              <a:off x="0" y="165100"/>
              <a:ext cx="1470300" cy="444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8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62" name="Google Shape;62;p9"/>
          <p:cNvCxnSpPr/>
          <p:nvPr/>
        </p:nvCxnSpPr>
        <p:spPr>
          <a:xfrm>
            <a:off x="1086475" y="3798875"/>
            <a:ext cx="3023400" cy="0"/>
          </a:xfrm>
          <a:prstGeom prst="straightConnector1">
            <a:avLst/>
          </a:prstGeom>
          <a:noFill/>
          <a:ln w="19050" cap="flat" cmpd="sng">
            <a:solidFill>
              <a:srgbClr val="157E90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0"/>
          <p:cNvSpPr txBox="1">
            <a:spLocks noGrp="1"/>
          </p:cNvSpPr>
          <p:nvPr>
            <p:ph type="title"/>
          </p:nvPr>
        </p:nvSpPr>
        <p:spPr>
          <a:xfrm>
            <a:off x="1451250" y="2889425"/>
            <a:ext cx="15537900" cy="56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9000"/>
              <a:buFont typeface="Playfair Display"/>
              <a:buNone/>
              <a:defRPr sz="9000"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9000"/>
              <a:buFont typeface="Playfair Display"/>
              <a:buNone/>
              <a:defRPr sz="9000"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9000"/>
              <a:buFont typeface="Playfair Display"/>
              <a:buNone/>
              <a:defRPr sz="9000"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9000"/>
              <a:buFont typeface="Playfair Display"/>
              <a:buNone/>
              <a:defRPr sz="9000"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9000"/>
              <a:buFont typeface="Playfair Display"/>
              <a:buNone/>
              <a:defRPr sz="9000"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9000"/>
              <a:buFont typeface="Playfair Display"/>
              <a:buNone/>
              <a:defRPr sz="9000"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9000"/>
              <a:buFont typeface="Playfair Display"/>
              <a:buNone/>
              <a:defRPr sz="9000"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9000"/>
              <a:buFont typeface="Playfair Display"/>
              <a:buNone/>
              <a:defRPr sz="9000"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>
            <a:endParaRPr/>
          </a:p>
        </p:txBody>
      </p:sp>
      <p:sp>
        <p:nvSpPr>
          <p:cNvPr id="65" name="Google Shape;65;p10"/>
          <p:cNvSpPr>
            <a:spLocks noGrp="1"/>
          </p:cNvSpPr>
          <p:nvPr>
            <p:ph type="pic" idx="2"/>
          </p:nvPr>
        </p:nvSpPr>
        <p:spPr>
          <a:xfrm>
            <a:off x="11258949" y="4490925"/>
            <a:ext cx="4975200" cy="3731400"/>
          </a:xfrm>
          <a:prstGeom prst="rect">
            <a:avLst/>
          </a:prstGeom>
          <a:noFill/>
          <a:ln>
            <a:noFill/>
          </a:ln>
        </p:spPr>
      </p:sp>
      <p:sp>
        <p:nvSpPr>
          <p:cNvPr id="66" name="Google Shape;66;p10"/>
          <p:cNvSpPr txBox="1">
            <a:spLocks noGrp="1"/>
          </p:cNvSpPr>
          <p:nvPr>
            <p:ph type="body" idx="1"/>
          </p:nvPr>
        </p:nvSpPr>
        <p:spPr>
          <a:xfrm>
            <a:off x="2513088" y="4337638"/>
            <a:ext cx="5486400" cy="80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>
            <a:endParaRPr/>
          </a:p>
        </p:txBody>
      </p:sp>
      <p:grpSp>
        <p:nvGrpSpPr>
          <p:cNvPr id="67" name="Google Shape;67;p10"/>
          <p:cNvGrpSpPr/>
          <p:nvPr/>
        </p:nvGrpSpPr>
        <p:grpSpPr>
          <a:xfrm>
            <a:off x="1241537" y="8886299"/>
            <a:ext cx="1475608" cy="763057"/>
            <a:chOff x="0" y="0"/>
            <a:chExt cx="1571802" cy="812800"/>
          </a:xfrm>
        </p:grpSpPr>
        <p:sp>
          <p:nvSpPr>
            <p:cNvPr id="68" name="Google Shape;68;p10"/>
            <p:cNvSpPr/>
            <p:nvPr/>
          </p:nvSpPr>
          <p:spPr>
            <a:xfrm>
              <a:off x="0" y="0"/>
              <a:ext cx="1571802" cy="812800"/>
            </a:xfrm>
            <a:custGeom>
              <a:avLst/>
              <a:gdLst/>
              <a:ahLst/>
              <a:cxnLst/>
              <a:rect l="l" t="t" r="r" b="b"/>
              <a:pathLst>
                <a:path w="1571802" h="812800" extrusionOk="0">
                  <a:moveTo>
                    <a:pt x="1571802" y="406400"/>
                  </a:moveTo>
                  <a:lnTo>
                    <a:pt x="1165402" y="0"/>
                  </a:lnTo>
                  <a:lnTo>
                    <a:pt x="1165402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1165402" y="609600"/>
                  </a:lnTo>
                  <a:lnTo>
                    <a:pt x="1165402" y="812800"/>
                  </a:lnTo>
                  <a:lnTo>
                    <a:pt x="1571802" y="406400"/>
                  </a:lnTo>
                  <a:close/>
                </a:path>
              </a:pathLst>
            </a:custGeom>
            <a:solidFill>
              <a:srgbClr val="D4D4D4"/>
            </a:solidFill>
            <a:ln>
              <a:noFill/>
            </a:ln>
          </p:spPr>
        </p:sp>
        <p:sp>
          <p:nvSpPr>
            <p:cNvPr id="69" name="Google Shape;69;p10"/>
            <p:cNvSpPr txBox="1"/>
            <p:nvPr/>
          </p:nvSpPr>
          <p:spPr>
            <a:xfrm>
              <a:off x="0" y="165100"/>
              <a:ext cx="1470300" cy="444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8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70" name="Google Shape;70;p10"/>
          <p:cNvCxnSpPr/>
          <p:nvPr/>
        </p:nvCxnSpPr>
        <p:spPr>
          <a:xfrm>
            <a:off x="1086475" y="3798875"/>
            <a:ext cx="3023400" cy="0"/>
          </a:xfrm>
          <a:prstGeom prst="straightConnector1">
            <a:avLst/>
          </a:prstGeom>
          <a:noFill/>
          <a:ln w="19050" cap="flat" cmpd="sng">
            <a:solidFill>
              <a:srgbClr val="157E90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747375" y="1407375"/>
            <a:ext cx="15019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0"/>
              <a:buFont typeface="Playfair Display"/>
              <a:buNone/>
              <a:defRPr sz="9000" i="0" u="none" strike="noStrike" cap="none">
                <a:solidFill>
                  <a:schemeClr val="accen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5142475" y="4187650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810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fair Display"/>
              <a:buChar char="•"/>
              <a:defRPr sz="2400" i="0" u="none" strike="noStrike" cap="none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marL="914400" marR="0" lvl="1" indent="-3810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fair Display"/>
              <a:buChar char="–"/>
              <a:defRPr sz="2400" i="0" u="none" strike="noStrike" cap="none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fair Display"/>
              <a:buChar char="•"/>
              <a:defRPr sz="2400" i="0" u="none" strike="noStrike" cap="none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marL="1828800" marR="0" lvl="3" indent="-3810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fair Display"/>
              <a:buChar char="–"/>
              <a:defRPr sz="2400" i="0" u="none" strike="noStrike" cap="none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marL="2286000" marR="0" lvl="4" indent="-3810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fair Display"/>
              <a:buChar char="»"/>
              <a:defRPr sz="2400" i="0" u="none" strike="noStrike" cap="none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marL="2743200" marR="0" lvl="5" indent="-3810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fair Display"/>
              <a:buChar char="•"/>
              <a:defRPr sz="2400" i="0" u="none" strike="noStrike" cap="none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marL="3200400" marR="0" lvl="6" indent="-3810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fair Display"/>
              <a:buChar char="•"/>
              <a:defRPr sz="2400" i="0" u="none" strike="noStrike" cap="none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marL="3657600" marR="0" lvl="7" indent="-3810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fair Display"/>
              <a:buChar char="•"/>
              <a:defRPr sz="2400" i="0" u="none" strike="noStrike" cap="none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marL="4114800" marR="0" lvl="8" indent="-3810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fair Display"/>
              <a:buChar char="•"/>
              <a:defRPr sz="2400" i="0" u="none" strike="noStrike" cap="none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chart" Target="../charts/char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.png"/><Relationship Id="rId7" Type="http://schemas.microsoft.com/office/2007/relationships/hdphoto" Target="../media/hdphoto4.wd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microsoft.com/office/2007/relationships/hdphoto" Target="../media/hdphoto6.wdp"/><Relationship Id="rId5" Type="http://schemas.microsoft.com/office/2007/relationships/hdphoto" Target="../media/hdphoto3.wdp"/><Relationship Id="rId10" Type="http://schemas.openxmlformats.org/officeDocument/2006/relationships/image" Target="../media/image8.png"/><Relationship Id="rId4" Type="http://schemas.openxmlformats.org/officeDocument/2006/relationships/image" Target="../media/image5.png"/><Relationship Id="rId9" Type="http://schemas.microsoft.com/office/2007/relationships/hdphoto" Target="../media/hdphoto5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jpeg"/><Relationship Id="rId3" Type="http://schemas.openxmlformats.org/officeDocument/2006/relationships/image" Target="../media/image1.png"/><Relationship Id="rId7" Type="http://schemas.openxmlformats.org/officeDocument/2006/relationships/image" Target="../media/image12.png"/><Relationship Id="rId12" Type="http://schemas.openxmlformats.org/officeDocument/2006/relationships/image" Target="../media/image1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image" Target="../media/image16.jpeg"/><Relationship Id="rId5" Type="http://schemas.openxmlformats.org/officeDocument/2006/relationships/image" Target="../media/image10.png"/><Relationship Id="rId10" Type="http://schemas.openxmlformats.org/officeDocument/2006/relationships/image" Target="../media/image15.jpe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1.png"/><Relationship Id="rId7" Type="http://schemas.openxmlformats.org/officeDocument/2006/relationships/image" Target="../media/image27.png"/><Relationship Id="rId12" Type="http://schemas.openxmlformats.org/officeDocument/2006/relationships/image" Target="../media/image3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11" Type="http://schemas.openxmlformats.org/officeDocument/2006/relationships/image" Target="../media/image31.jpeg"/><Relationship Id="rId5" Type="http://schemas.openxmlformats.org/officeDocument/2006/relationships/image" Target="../media/image25.png"/><Relationship Id="rId10" Type="http://schemas.openxmlformats.org/officeDocument/2006/relationships/image" Target="../media/image30.jpeg"/><Relationship Id="rId4" Type="http://schemas.openxmlformats.org/officeDocument/2006/relationships/image" Target="../media/image24.png"/><Relationship Id="rId9" Type="http://schemas.openxmlformats.org/officeDocument/2006/relationships/image" Target="../media/image29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1.png"/><Relationship Id="rId7" Type="http://schemas.microsoft.com/office/2007/relationships/hdphoto" Target="../media/hdphoto8.wdp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11" Type="http://schemas.microsoft.com/office/2007/relationships/hdphoto" Target="../media/hdphoto10.wdp"/><Relationship Id="rId5" Type="http://schemas.microsoft.com/office/2007/relationships/hdphoto" Target="../media/hdphoto7.wdp"/><Relationship Id="rId10" Type="http://schemas.openxmlformats.org/officeDocument/2006/relationships/image" Target="../media/image36.png"/><Relationship Id="rId4" Type="http://schemas.openxmlformats.org/officeDocument/2006/relationships/image" Target="../media/image33.png"/><Relationship Id="rId9" Type="http://schemas.microsoft.com/office/2007/relationships/hdphoto" Target="../media/hdphoto9.wdp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1.png"/><Relationship Id="rId7" Type="http://schemas.openxmlformats.org/officeDocument/2006/relationships/image" Target="../media/image4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5" Type="http://schemas.openxmlformats.org/officeDocument/2006/relationships/image" Target="../media/image38.jpeg"/><Relationship Id="rId4" Type="http://schemas.openxmlformats.org/officeDocument/2006/relationships/image" Target="../media/image3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1.png"/><Relationship Id="rId7" Type="http://schemas.openxmlformats.org/officeDocument/2006/relationships/image" Target="../media/image4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10" Type="http://schemas.openxmlformats.org/officeDocument/2006/relationships/image" Target="../media/image48.png"/><Relationship Id="rId4" Type="http://schemas.openxmlformats.org/officeDocument/2006/relationships/image" Target="../media/image42.jpeg"/><Relationship Id="rId9" Type="http://schemas.openxmlformats.org/officeDocument/2006/relationships/image" Target="../media/image4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1.png"/><Relationship Id="rId7" Type="http://schemas.openxmlformats.org/officeDocument/2006/relationships/image" Target="../media/image5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png"/><Relationship Id="rId11" Type="http://schemas.openxmlformats.org/officeDocument/2006/relationships/image" Target="../media/image56.jpeg"/><Relationship Id="rId5" Type="http://schemas.openxmlformats.org/officeDocument/2006/relationships/image" Target="../media/image50.jpeg"/><Relationship Id="rId10" Type="http://schemas.openxmlformats.org/officeDocument/2006/relationships/image" Target="../media/image55.jpeg"/><Relationship Id="rId4" Type="http://schemas.openxmlformats.org/officeDocument/2006/relationships/image" Target="../media/image49.png"/><Relationship Id="rId9" Type="http://schemas.openxmlformats.org/officeDocument/2006/relationships/image" Target="../media/image54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13" Type="http://schemas.openxmlformats.org/officeDocument/2006/relationships/image" Target="../media/image64.jpeg"/><Relationship Id="rId3" Type="http://schemas.openxmlformats.org/officeDocument/2006/relationships/image" Target="../media/image1.png"/><Relationship Id="rId7" Type="http://schemas.microsoft.com/office/2007/relationships/hdphoto" Target="../media/hdphoto12.wdp"/><Relationship Id="rId12" Type="http://schemas.openxmlformats.org/officeDocument/2006/relationships/image" Target="../media/image6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8.png"/><Relationship Id="rId11" Type="http://schemas.openxmlformats.org/officeDocument/2006/relationships/image" Target="../media/image62.jpeg"/><Relationship Id="rId5" Type="http://schemas.microsoft.com/office/2007/relationships/hdphoto" Target="../media/hdphoto11.wdp"/><Relationship Id="rId10" Type="http://schemas.openxmlformats.org/officeDocument/2006/relationships/image" Target="../media/image61.jpeg"/><Relationship Id="rId4" Type="http://schemas.openxmlformats.org/officeDocument/2006/relationships/image" Target="../media/image57.png"/><Relationship Id="rId9" Type="http://schemas.openxmlformats.org/officeDocument/2006/relationships/image" Target="../media/image60.jpeg"/><Relationship Id="rId14" Type="http://schemas.openxmlformats.org/officeDocument/2006/relationships/image" Target="../media/image65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jpeg"/><Relationship Id="rId3" Type="http://schemas.openxmlformats.org/officeDocument/2006/relationships/image" Target="../media/image1.png"/><Relationship Id="rId7" Type="http://schemas.openxmlformats.org/officeDocument/2006/relationships/image" Target="../media/image6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7.jpeg"/><Relationship Id="rId5" Type="http://schemas.microsoft.com/office/2007/relationships/hdphoto" Target="../media/hdphoto13.wdp"/><Relationship Id="rId4" Type="http://schemas.openxmlformats.org/officeDocument/2006/relationships/image" Target="../media/image6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6F6"/>
        </a:solidFill>
        <a:effectLst/>
      </p:bgPr>
    </p:bg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1"/>
          <p:cNvSpPr txBox="1"/>
          <p:nvPr/>
        </p:nvSpPr>
        <p:spPr>
          <a:xfrm>
            <a:off x="994267" y="935107"/>
            <a:ext cx="9847500" cy="24929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5400" i="0" u="none" strike="noStrike" cap="none" dirty="0">
                <a:solidFill>
                  <a:srgbClr val="3A3E39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Портфолио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i="0" u="none" strike="noStrike" cap="none" dirty="0">
                <a:solidFill>
                  <a:srgbClr val="3A3E39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 </a:t>
            </a:r>
            <a:r>
              <a:rPr lang="ru-RU" sz="5400" i="0" u="none" strike="noStrike" cap="none" dirty="0">
                <a:solidFill>
                  <a:srgbClr val="3A3E39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ПАШКИНОЙ АНАСТАСИИ АЛЕКСЕЕВНЫ</a:t>
            </a:r>
            <a:endParaRPr sz="700" dirty="0"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  <p:sp>
        <p:nvSpPr>
          <p:cNvPr id="14" name="Google Shape;77;p11">
            <a:extLst>
              <a:ext uri="{FF2B5EF4-FFF2-40B4-BE49-F238E27FC236}">
                <a16:creationId xmlns:a16="http://schemas.microsoft.com/office/drawing/2014/main" xmlns="" id="{643B7248-6F25-442F-84B9-31A563DB6FF3}"/>
              </a:ext>
            </a:extLst>
          </p:cNvPr>
          <p:cNvSpPr txBox="1"/>
          <p:nvPr/>
        </p:nvSpPr>
        <p:spPr>
          <a:xfrm>
            <a:off x="10684933" y="5601778"/>
            <a:ext cx="7603067" cy="4697229"/>
          </a:xfrm>
          <a:prstGeom prst="rect">
            <a:avLst/>
          </a:prstGeom>
          <a:solidFill>
            <a:srgbClr val="33CC33">
              <a:alpha val="47059"/>
            </a:srgbClr>
          </a:solidFill>
          <a:ln>
            <a:noFill/>
          </a:ln>
        </p:spPr>
        <p:txBody>
          <a:bodyPr spcFirstLastPara="1" wrap="square" lIns="50800" tIns="50800" rIns="50800" bIns="50800" anchor="ctr" anchorCtr="0">
            <a:noAutofit/>
          </a:bodyPr>
          <a:lstStyle/>
          <a:p>
            <a:pPr marL="0" marR="0" lvl="0" indent="0" algn="ctr" rtl="0">
              <a:lnSpc>
                <a:spcPct val="186611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78424B63-3DAE-478C-A79F-B5E7779956D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96266"/>
          <a:stretch/>
        </p:blipFill>
        <p:spPr>
          <a:xfrm>
            <a:off x="686209" y="687909"/>
            <a:ext cx="10834767" cy="341521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6DB25EFE-D6A7-4C2E-BEFA-F2DD154B576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3623" b="60123"/>
          <a:stretch/>
        </p:blipFill>
        <p:spPr>
          <a:xfrm>
            <a:off x="764629" y="9329013"/>
            <a:ext cx="10834767" cy="337076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1957E7C0-681E-423D-AE25-861D091F7E35}"/>
              </a:ext>
            </a:extLst>
          </p:cNvPr>
          <p:cNvSpPr/>
          <p:nvPr/>
        </p:nvSpPr>
        <p:spPr>
          <a:xfrm>
            <a:off x="1226793" y="5601778"/>
            <a:ext cx="9119474" cy="3517916"/>
          </a:xfrm>
          <a:prstGeom prst="rect">
            <a:avLst/>
          </a:prstGeom>
          <a:solidFill>
            <a:srgbClr val="D4D4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Google Shape;85;p11">
            <a:extLst>
              <a:ext uri="{FF2B5EF4-FFF2-40B4-BE49-F238E27FC236}">
                <a16:creationId xmlns:a16="http://schemas.microsoft.com/office/drawing/2014/main" xmlns="" id="{69799CFE-09B3-4F59-AB0B-608AD467CBB8}"/>
              </a:ext>
            </a:extLst>
          </p:cNvPr>
          <p:cNvSpPr txBox="1"/>
          <p:nvPr/>
        </p:nvSpPr>
        <p:spPr>
          <a:xfrm>
            <a:off x="902959" y="3606960"/>
            <a:ext cx="9643643" cy="18097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1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i="0" u="none" strike="noStrike" cap="none" dirty="0">
                <a:solidFill>
                  <a:srgbClr val="3A3E39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преподавателя специальных дисциплин</a:t>
            </a:r>
          </a:p>
          <a:p>
            <a:pPr marL="0" marR="0" lvl="0" indent="0" algn="ctr" rtl="0">
              <a:lnSpc>
                <a:spcPct val="14001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i="0" u="none" strike="noStrike" cap="none" dirty="0">
                <a:solidFill>
                  <a:srgbClr val="3A3E39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 ГБПОУ РМ «Темниковский сельскохозяйственный колледж» Республика Мордовия г. Темников</a:t>
            </a:r>
            <a:endParaRPr sz="1050" dirty="0"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  <p:sp>
        <p:nvSpPr>
          <p:cNvPr id="23" name="Google Shape;85;p11">
            <a:extLst>
              <a:ext uri="{FF2B5EF4-FFF2-40B4-BE49-F238E27FC236}">
                <a16:creationId xmlns:a16="http://schemas.microsoft.com/office/drawing/2014/main" xmlns="" id="{370F7AC0-98F2-4914-BB51-CAC703EAD60F}"/>
              </a:ext>
            </a:extLst>
          </p:cNvPr>
          <p:cNvSpPr txBox="1"/>
          <p:nvPr/>
        </p:nvSpPr>
        <p:spPr>
          <a:xfrm>
            <a:off x="902960" y="5940440"/>
            <a:ext cx="9643643" cy="25853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1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i="0" u="none" strike="noStrike" cap="none" dirty="0">
                <a:solidFill>
                  <a:srgbClr val="40A31D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Дата рождения: 09.02.2002 г.</a:t>
            </a:r>
          </a:p>
          <a:p>
            <a:pPr marL="0" marR="0" lvl="0" indent="0" algn="ctr" rtl="0">
              <a:lnSpc>
                <a:spcPct val="14001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i="0" u="none" strike="noStrike" cap="none" dirty="0">
                <a:solidFill>
                  <a:srgbClr val="40A31D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Профессиональное образование: ЧОУ ВО «Академия управления и производства», 40.03.01 Юриспруденция</a:t>
            </a:r>
          </a:p>
          <a:p>
            <a:pPr marL="0" marR="0" lvl="0" indent="0" algn="ctr" rtl="0">
              <a:lnSpc>
                <a:spcPct val="14001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i="0" u="none" strike="noStrike" cap="none" dirty="0">
                <a:solidFill>
                  <a:srgbClr val="40A31D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Стаж педагогической работы (по специальности): 3 года</a:t>
            </a:r>
          </a:p>
          <a:p>
            <a:pPr algn="ctr">
              <a:lnSpc>
                <a:spcPct val="140010"/>
              </a:lnSpc>
            </a:pPr>
            <a:r>
              <a:rPr lang="ru-RU" sz="2400" b="1" i="0" u="none" strike="noStrike" cap="none" dirty="0">
                <a:solidFill>
                  <a:srgbClr val="40A31D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Общий трудовой стаж: 4 года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EA21FF3-C240-49E4-90BF-DB63C2130B2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713" t="8535" r="5861" b="10187"/>
          <a:stretch/>
        </p:blipFill>
        <p:spPr>
          <a:xfrm>
            <a:off x="11346335" y="1487978"/>
            <a:ext cx="5910822" cy="745734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6F6"/>
        </a:solidFill>
        <a:effectLst/>
      </p:bgPr>
    </p:bg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3" name="Google Shape;273;p20"/>
          <p:cNvGrpSpPr/>
          <p:nvPr/>
        </p:nvGrpSpPr>
        <p:grpSpPr>
          <a:xfrm>
            <a:off x="0" y="2726267"/>
            <a:ext cx="18288000" cy="7088934"/>
            <a:chOff x="0" y="-57150"/>
            <a:chExt cx="6128839" cy="1192802"/>
          </a:xfrm>
          <a:solidFill>
            <a:srgbClr val="BBE7C3"/>
          </a:solidFill>
        </p:grpSpPr>
        <p:sp>
          <p:nvSpPr>
            <p:cNvPr id="274" name="Google Shape;274;p20"/>
            <p:cNvSpPr/>
            <p:nvPr/>
          </p:nvSpPr>
          <p:spPr>
            <a:xfrm>
              <a:off x="0" y="0"/>
              <a:ext cx="6128839" cy="1135652"/>
            </a:xfrm>
            <a:custGeom>
              <a:avLst/>
              <a:gdLst/>
              <a:ahLst/>
              <a:cxnLst/>
              <a:rect l="l" t="t" r="r" b="b"/>
              <a:pathLst>
                <a:path w="6128839" h="1135652" extrusionOk="0">
                  <a:moveTo>
                    <a:pt x="0" y="0"/>
                  </a:moveTo>
                  <a:lnTo>
                    <a:pt x="6128839" y="0"/>
                  </a:lnTo>
                  <a:lnTo>
                    <a:pt x="6128839" y="1135652"/>
                  </a:lnTo>
                  <a:lnTo>
                    <a:pt x="0" y="1135652"/>
                  </a:ln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75" name="Google Shape;275;p20"/>
            <p:cNvSpPr txBox="1"/>
            <p:nvPr/>
          </p:nvSpPr>
          <p:spPr>
            <a:xfrm>
              <a:off x="0" y="-57150"/>
              <a:ext cx="6128839" cy="1192802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8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77" name="Google Shape;277;p20"/>
          <p:cNvSpPr txBox="1"/>
          <p:nvPr/>
        </p:nvSpPr>
        <p:spPr>
          <a:xfrm>
            <a:off x="561108" y="199436"/>
            <a:ext cx="17259300" cy="1181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i="0" u="none" strike="noStrike" cap="none" dirty="0">
                <a:solidFill>
                  <a:srgbClr val="33CC33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1.Результаты освоения обучающимися образовательных программ по итогам внутреннего мониторинга образовательной организации </a:t>
            </a:r>
            <a:endParaRPr sz="3200" dirty="0">
              <a:solidFill>
                <a:srgbClr val="33CC33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D7FDE34B-4F7D-4E34-9FE3-53B05217086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5975" b="52084"/>
          <a:stretch/>
        </p:blipFill>
        <p:spPr>
          <a:xfrm>
            <a:off x="561108" y="1425237"/>
            <a:ext cx="17726892" cy="369571"/>
          </a:xfrm>
          <a:prstGeom prst="rect">
            <a:avLst/>
          </a:prstGeom>
        </p:spPr>
      </p:pic>
      <p:graphicFrame>
        <p:nvGraphicFramePr>
          <p:cNvPr id="7" name="Диаграмма 8">
            <a:extLst>
              <a:ext uri="{FF2B5EF4-FFF2-40B4-BE49-F238E27FC236}">
                <a16:creationId xmlns:a16="http://schemas.microsoft.com/office/drawing/2014/main" xmlns="" id="{8927F7B9-B854-4AC0-A732-45A2FE46D40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057269110"/>
              </p:ext>
            </p:extLst>
          </p:nvPr>
        </p:nvGraphicFramePr>
        <p:xfrm>
          <a:off x="304800" y="2136942"/>
          <a:ext cx="7379368" cy="70576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C3C5BC8D-5574-4ED9-A71D-98133955BB4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322335" y="2896091"/>
            <a:ext cx="4719226" cy="674928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14AD9DE8-9237-4FA0-986E-FF7B4C55B42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sharpenSoften amount="5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228710" y="2896091"/>
            <a:ext cx="4872141" cy="674928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8" name="Google Shape;318;p19"/>
          <p:cNvGrpSpPr/>
          <p:nvPr/>
        </p:nvGrpSpPr>
        <p:grpSpPr>
          <a:xfrm>
            <a:off x="-79406" y="1783192"/>
            <a:ext cx="3832553" cy="2823367"/>
            <a:chOff x="0" y="0"/>
            <a:chExt cx="812800" cy="812800"/>
          </a:xfrm>
        </p:grpSpPr>
        <p:sp>
          <p:nvSpPr>
            <p:cNvPr id="319" name="Google Shape;319;p1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 extrusionOk="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>
              <a:gsLst>
                <a:gs pos="0">
                  <a:srgbClr val="D7FFE9"/>
                </a:gs>
                <a:gs pos="100000">
                  <a:srgbClr val="019F49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" name="Google Shape;320;p19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21" name="Google Shape;321;p19"/>
          <p:cNvSpPr txBox="1"/>
          <p:nvPr/>
        </p:nvSpPr>
        <p:spPr>
          <a:xfrm>
            <a:off x="426039" y="2135842"/>
            <a:ext cx="2800761" cy="25422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i="0" u="none" strike="noStrike" cap="none" dirty="0">
                <a:solidFill>
                  <a:srgbClr val="00B050"/>
                </a:solidFill>
                <a:latin typeface="Georgia" panose="02040502050405020303" pitchFamily="18" charset="0"/>
                <a:ea typeface="Inter Black"/>
                <a:cs typeface="Inter Black"/>
                <a:sym typeface="Inter Black"/>
              </a:rPr>
              <a:t>Победы и призовые места в заочных/дистанционных мероприятиях в сети «Интернет» - </a:t>
            </a:r>
          </a:p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i="0" u="none" strike="noStrike" cap="none" dirty="0">
                <a:solidFill>
                  <a:schemeClr val="bg1"/>
                </a:solidFill>
                <a:latin typeface="Georgia" panose="02040502050405020303" pitchFamily="18" charset="0"/>
                <a:ea typeface="Inter Black"/>
                <a:cs typeface="Inter Black"/>
                <a:sym typeface="Inter Black"/>
              </a:rPr>
              <a:t>17</a:t>
            </a:r>
            <a:endParaRPr sz="1800" b="1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grpSp>
        <p:nvGrpSpPr>
          <p:cNvPr id="324" name="Google Shape;324;p19"/>
          <p:cNvGrpSpPr/>
          <p:nvPr/>
        </p:nvGrpSpPr>
        <p:grpSpPr>
          <a:xfrm>
            <a:off x="817402" y="4588902"/>
            <a:ext cx="3858101" cy="2953581"/>
            <a:chOff x="0" y="0"/>
            <a:chExt cx="812800" cy="812800"/>
          </a:xfrm>
        </p:grpSpPr>
        <p:sp>
          <p:nvSpPr>
            <p:cNvPr id="325" name="Google Shape;325;p1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 extrusionOk="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>
              <a:gsLst>
                <a:gs pos="0">
                  <a:srgbClr val="D7FFE9"/>
                </a:gs>
                <a:gs pos="100000">
                  <a:srgbClr val="019F49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" name="Google Shape;326;p19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27" name="Google Shape;327;p19"/>
          <p:cNvSpPr txBox="1"/>
          <p:nvPr/>
        </p:nvSpPr>
        <p:spPr>
          <a:xfrm>
            <a:off x="941771" y="5565250"/>
            <a:ext cx="3739963" cy="1766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i="0" u="none" strike="noStrike" cap="none" dirty="0">
                <a:solidFill>
                  <a:srgbClr val="00B050"/>
                </a:solidFill>
                <a:latin typeface="Georgia" panose="02040502050405020303" pitchFamily="18" charset="0"/>
                <a:ea typeface="Inter Black"/>
                <a:cs typeface="Inter Black"/>
                <a:sym typeface="Inter Black"/>
              </a:rPr>
              <a:t>Победы и призовые места в очных муниципальных мероприятиях – </a:t>
            </a:r>
          </a:p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b="1" i="0" u="none" strike="noStrike" cap="none" dirty="0">
                <a:solidFill>
                  <a:schemeClr val="bg1"/>
                </a:solidFill>
                <a:latin typeface="Georgia" panose="02040502050405020303" pitchFamily="18" charset="0"/>
                <a:ea typeface="Inter Black"/>
                <a:cs typeface="Inter Black"/>
                <a:sym typeface="Inter Black"/>
              </a:rPr>
              <a:t>1</a:t>
            </a:r>
            <a:endParaRPr lang="ru-RU" sz="1800" b="1" i="0" u="none" strike="noStrike" cap="none" dirty="0">
              <a:solidFill>
                <a:schemeClr val="bg1"/>
              </a:solidFill>
              <a:latin typeface="Georgia" panose="02040502050405020303" pitchFamily="18" charset="0"/>
              <a:ea typeface="Inter Black"/>
              <a:cs typeface="Inter Black"/>
              <a:sym typeface="Inter Black"/>
            </a:endParaRPr>
          </a:p>
        </p:txBody>
      </p:sp>
      <p:grpSp>
        <p:nvGrpSpPr>
          <p:cNvPr id="330" name="Google Shape;330;p19"/>
          <p:cNvGrpSpPr/>
          <p:nvPr/>
        </p:nvGrpSpPr>
        <p:grpSpPr>
          <a:xfrm>
            <a:off x="2860776" y="7369413"/>
            <a:ext cx="3961919" cy="2804805"/>
            <a:chOff x="0" y="0"/>
            <a:chExt cx="812800" cy="812800"/>
          </a:xfrm>
        </p:grpSpPr>
        <p:sp>
          <p:nvSpPr>
            <p:cNvPr id="331" name="Google Shape;331;p1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 extrusionOk="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>
              <a:gsLst>
                <a:gs pos="0">
                  <a:srgbClr val="D7FFE9"/>
                </a:gs>
                <a:gs pos="100000">
                  <a:srgbClr val="019F49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" name="Google Shape;332;p19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33" name="Google Shape;333;p19"/>
          <p:cNvSpPr txBox="1"/>
          <p:nvPr/>
        </p:nvSpPr>
        <p:spPr>
          <a:xfrm>
            <a:off x="15016946" y="6162929"/>
            <a:ext cx="1397400" cy="12064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600" b="0" i="0" u="none" strike="noStrike" cap="none" dirty="0">
                <a:solidFill>
                  <a:srgbClr val="FFFFFF"/>
                </a:solidFill>
                <a:latin typeface="Georgia" panose="02040502050405020303" pitchFamily="18" charset="0"/>
                <a:ea typeface="Inter Black"/>
                <a:cs typeface="Inter Black"/>
                <a:sym typeface="Inter Black"/>
              </a:rPr>
              <a:t>03</a:t>
            </a:r>
            <a:endParaRPr dirty="0">
              <a:latin typeface="Georgia" panose="02040502050405020303" pitchFamily="18" charset="0"/>
            </a:endParaRPr>
          </a:p>
        </p:txBody>
      </p:sp>
      <p:sp>
        <p:nvSpPr>
          <p:cNvPr id="16" name="Google Shape;277;p20">
            <a:extLst>
              <a:ext uri="{FF2B5EF4-FFF2-40B4-BE49-F238E27FC236}">
                <a16:creationId xmlns:a16="http://schemas.microsoft.com/office/drawing/2014/main" xmlns="" id="{26EA7665-F882-436A-8C7A-CE8E60AF2264}"/>
              </a:ext>
            </a:extLst>
          </p:cNvPr>
          <p:cNvSpPr txBox="1"/>
          <p:nvPr/>
        </p:nvSpPr>
        <p:spPr>
          <a:xfrm>
            <a:off x="550333" y="106526"/>
            <a:ext cx="17424400" cy="1181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i="0" u="none" strike="noStrike" cap="none" dirty="0">
                <a:solidFill>
                  <a:srgbClr val="33CC33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2.Выявление развития у обучающихся способностей к научной (интеллектуальной), творческой, физкультурно-спортивной деятельности </a:t>
            </a:r>
            <a:endParaRPr sz="3200" dirty="0">
              <a:solidFill>
                <a:srgbClr val="33CC33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7934AEDF-4524-417A-B226-21E1F14471C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4354" b="28843"/>
          <a:stretch/>
        </p:blipFill>
        <p:spPr>
          <a:xfrm>
            <a:off x="561108" y="1264384"/>
            <a:ext cx="17726892" cy="392269"/>
          </a:xfrm>
          <a:prstGeom prst="rect">
            <a:avLst/>
          </a:prstGeom>
        </p:spPr>
      </p:pic>
      <p:sp>
        <p:nvSpPr>
          <p:cNvPr id="19" name="Google Shape;327;p19">
            <a:extLst>
              <a:ext uri="{FF2B5EF4-FFF2-40B4-BE49-F238E27FC236}">
                <a16:creationId xmlns:a16="http://schemas.microsoft.com/office/drawing/2014/main" xmlns="" id="{63F0EA74-1C62-4183-812E-5DC2C14AF6E0}"/>
              </a:ext>
            </a:extLst>
          </p:cNvPr>
          <p:cNvSpPr txBox="1"/>
          <p:nvPr/>
        </p:nvSpPr>
        <p:spPr>
          <a:xfrm>
            <a:off x="3185792" y="8195448"/>
            <a:ext cx="3387624" cy="1766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i="0" u="none" strike="noStrike" cap="none" dirty="0">
                <a:solidFill>
                  <a:srgbClr val="00B050"/>
                </a:solidFill>
                <a:latin typeface="Georgia" panose="02040502050405020303" pitchFamily="18" charset="0"/>
                <a:ea typeface="Inter Black"/>
                <a:cs typeface="Inter Black"/>
                <a:sym typeface="Inter Black"/>
              </a:rPr>
              <a:t>Победы и призовые места в очных республиканских мероприятиях - </a:t>
            </a:r>
          </a:p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b="1" i="0" u="none" strike="noStrike" cap="none" dirty="0">
                <a:solidFill>
                  <a:schemeClr val="bg1"/>
                </a:solidFill>
                <a:latin typeface="Georgia" panose="02040502050405020303" pitchFamily="18" charset="0"/>
                <a:ea typeface="Inter Black"/>
                <a:cs typeface="Inter Black"/>
                <a:sym typeface="Inter Black"/>
              </a:rPr>
              <a:t>4</a:t>
            </a:r>
          </a:p>
        </p:txBody>
      </p:sp>
      <p:grpSp>
        <p:nvGrpSpPr>
          <p:cNvPr id="20" name="Google Shape;330;p19">
            <a:extLst>
              <a:ext uri="{FF2B5EF4-FFF2-40B4-BE49-F238E27FC236}">
                <a16:creationId xmlns:a16="http://schemas.microsoft.com/office/drawing/2014/main" xmlns="" id="{9FF8C767-D2D2-46ED-887D-D0159A8F40D3}"/>
              </a:ext>
            </a:extLst>
          </p:cNvPr>
          <p:cNvGrpSpPr/>
          <p:nvPr/>
        </p:nvGrpSpPr>
        <p:grpSpPr>
          <a:xfrm rot="10800000">
            <a:off x="793270" y="7562203"/>
            <a:ext cx="905317" cy="771002"/>
            <a:chOff x="0" y="0"/>
            <a:chExt cx="812800" cy="812800"/>
          </a:xfrm>
        </p:grpSpPr>
        <p:sp>
          <p:nvSpPr>
            <p:cNvPr id="21" name="Google Shape;331;p19">
              <a:extLst>
                <a:ext uri="{FF2B5EF4-FFF2-40B4-BE49-F238E27FC236}">
                  <a16:creationId xmlns:a16="http://schemas.microsoft.com/office/drawing/2014/main" xmlns="" id="{1A5809D0-2F2C-4971-9AE7-F4966D1BA45C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 extrusionOk="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>
              <a:gsLst>
                <a:gs pos="0">
                  <a:srgbClr val="D7FFE9"/>
                </a:gs>
                <a:gs pos="100000">
                  <a:srgbClr val="019F49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332;p19">
              <a:extLst>
                <a:ext uri="{FF2B5EF4-FFF2-40B4-BE49-F238E27FC236}">
                  <a16:creationId xmlns:a16="http://schemas.microsoft.com/office/drawing/2014/main" xmlns="" id="{A27C0FA1-739D-4772-8575-85988DD606DE}"/>
                </a:ext>
              </a:extLst>
            </p:cNvPr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6" name="Google Shape;330;p19">
            <a:extLst>
              <a:ext uri="{FF2B5EF4-FFF2-40B4-BE49-F238E27FC236}">
                <a16:creationId xmlns:a16="http://schemas.microsoft.com/office/drawing/2014/main" xmlns="" id="{9FBE209C-A320-42C0-ABAA-964EC0E574E3}"/>
              </a:ext>
            </a:extLst>
          </p:cNvPr>
          <p:cNvGrpSpPr/>
          <p:nvPr/>
        </p:nvGrpSpPr>
        <p:grpSpPr>
          <a:xfrm rot="10800000">
            <a:off x="11888948" y="9191083"/>
            <a:ext cx="905317" cy="771002"/>
            <a:chOff x="0" y="0"/>
            <a:chExt cx="812800" cy="812800"/>
          </a:xfrm>
        </p:grpSpPr>
        <p:sp>
          <p:nvSpPr>
            <p:cNvPr id="27" name="Google Shape;331;p19">
              <a:extLst>
                <a:ext uri="{FF2B5EF4-FFF2-40B4-BE49-F238E27FC236}">
                  <a16:creationId xmlns:a16="http://schemas.microsoft.com/office/drawing/2014/main" xmlns="" id="{E4DE748B-9482-4DA7-BA65-A27B3193327A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 extrusionOk="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>
              <a:gsLst>
                <a:gs pos="0">
                  <a:srgbClr val="D7FFE9"/>
                </a:gs>
                <a:gs pos="100000">
                  <a:srgbClr val="019F49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332;p19">
              <a:extLst>
                <a:ext uri="{FF2B5EF4-FFF2-40B4-BE49-F238E27FC236}">
                  <a16:creationId xmlns:a16="http://schemas.microsoft.com/office/drawing/2014/main" xmlns="" id="{93F959CD-BACD-4B4A-B80D-B8EAACC009F2}"/>
                </a:ext>
              </a:extLst>
            </p:cNvPr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9" name="Google Shape;330;p19">
            <a:extLst>
              <a:ext uri="{FF2B5EF4-FFF2-40B4-BE49-F238E27FC236}">
                <a16:creationId xmlns:a16="http://schemas.microsoft.com/office/drawing/2014/main" xmlns="" id="{317F7A45-7E67-4B07-B95B-5D6A2895DB3C}"/>
              </a:ext>
            </a:extLst>
          </p:cNvPr>
          <p:cNvGrpSpPr/>
          <p:nvPr/>
        </p:nvGrpSpPr>
        <p:grpSpPr>
          <a:xfrm rot="10800000">
            <a:off x="3605397" y="1837008"/>
            <a:ext cx="604837" cy="628898"/>
            <a:chOff x="0" y="0"/>
            <a:chExt cx="812800" cy="812800"/>
          </a:xfrm>
        </p:grpSpPr>
        <p:sp>
          <p:nvSpPr>
            <p:cNvPr id="30" name="Google Shape;331;p19">
              <a:extLst>
                <a:ext uri="{FF2B5EF4-FFF2-40B4-BE49-F238E27FC236}">
                  <a16:creationId xmlns:a16="http://schemas.microsoft.com/office/drawing/2014/main" xmlns="" id="{C1A13CD0-D422-4443-A6BE-C0CEF4AF85FA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 extrusionOk="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>
              <a:gsLst>
                <a:gs pos="0">
                  <a:srgbClr val="D7FFE9"/>
                </a:gs>
                <a:gs pos="100000">
                  <a:srgbClr val="019F49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32;p19">
              <a:extLst>
                <a:ext uri="{FF2B5EF4-FFF2-40B4-BE49-F238E27FC236}">
                  <a16:creationId xmlns:a16="http://schemas.microsoft.com/office/drawing/2014/main" xmlns="" id="{2521990D-FF2A-4909-AFD8-3B4F599EC3FB}"/>
                </a:ext>
              </a:extLst>
            </p:cNvPr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5" name="Google Shape;330;p19">
            <a:extLst>
              <a:ext uri="{FF2B5EF4-FFF2-40B4-BE49-F238E27FC236}">
                <a16:creationId xmlns:a16="http://schemas.microsoft.com/office/drawing/2014/main" xmlns="" id="{3C9FC187-8D91-45BA-9B00-617ACD48B1F6}"/>
              </a:ext>
            </a:extLst>
          </p:cNvPr>
          <p:cNvGrpSpPr/>
          <p:nvPr/>
        </p:nvGrpSpPr>
        <p:grpSpPr>
          <a:xfrm rot="10800000">
            <a:off x="17045617" y="1837428"/>
            <a:ext cx="1192646" cy="1116674"/>
            <a:chOff x="0" y="0"/>
            <a:chExt cx="812800" cy="812800"/>
          </a:xfrm>
        </p:grpSpPr>
        <p:sp>
          <p:nvSpPr>
            <p:cNvPr id="36" name="Google Shape;331;p19">
              <a:extLst>
                <a:ext uri="{FF2B5EF4-FFF2-40B4-BE49-F238E27FC236}">
                  <a16:creationId xmlns:a16="http://schemas.microsoft.com/office/drawing/2014/main" xmlns="" id="{86405AD6-93E4-44B0-9C26-D85784DCBB34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 extrusionOk="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>
              <a:gsLst>
                <a:gs pos="0">
                  <a:srgbClr val="D7FFE9"/>
                </a:gs>
                <a:gs pos="100000">
                  <a:srgbClr val="019F49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332;p19">
              <a:extLst>
                <a:ext uri="{FF2B5EF4-FFF2-40B4-BE49-F238E27FC236}">
                  <a16:creationId xmlns:a16="http://schemas.microsoft.com/office/drawing/2014/main" xmlns="" id="{BE52FB35-76CF-40BE-9B67-182061C464C1}"/>
                </a:ext>
              </a:extLst>
            </p:cNvPr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8" name="Google Shape;330;p19">
            <a:extLst>
              <a:ext uri="{FF2B5EF4-FFF2-40B4-BE49-F238E27FC236}">
                <a16:creationId xmlns:a16="http://schemas.microsoft.com/office/drawing/2014/main" xmlns="" id="{32F82D66-F1F1-43CD-926C-116EC211A999}"/>
              </a:ext>
            </a:extLst>
          </p:cNvPr>
          <p:cNvGrpSpPr/>
          <p:nvPr/>
        </p:nvGrpSpPr>
        <p:grpSpPr>
          <a:xfrm rot="18644352">
            <a:off x="1603490" y="9185948"/>
            <a:ext cx="720134" cy="665662"/>
            <a:chOff x="0" y="0"/>
            <a:chExt cx="812800" cy="812800"/>
          </a:xfrm>
        </p:grpSpPr>
        <p:sp>
          <p:nvSpPr>
            <p:cNvPr id="39" name="Google Shape;331;p19">
              <a:extLst>
                <a:ext uri="{FF2B5EF4-FFF2-40B4-BE49-F238E27FC236}">
                  <a16:creationId xmlns:a16="http://schemas.microsoft.com/office/drawing/2014/main" xmlns="" id="{568CD668-9DF8-4978-B25F-00083C8BE836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 extrusionOk="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>
              <a:gsLst>
                <a:gs pos="0">
                  <a:srgbClr val="D7FFE9"/>
                </a:gs>
                <a:gs pos="100000">
                  <a:srgbClr val="019F49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332;p19">
              <a:extLst>
                <a:ext uri="{FF2B5EF4-FFF2-40B4-BE49-F238E27FC236}">
                  <a16:creationId xmlns:a16="http://schemas.microsoft.com/office/drawing/2014/main" xmlns="" id="{B7BB33A6-0828-4F8C-8313-5740238DB0C5}"/>
                </a:ext>
              </a:extLst>
            </p:cNvPr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3731D488-829E-4434-9659-07D2921299A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sharpenSoften amount="5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rcRect l="6587" b="6542"/>
          <a:stretch/>
        </p:blipFill>
        <p:spPr>
          <a:xfrm>
            <a:off x="4809623" y="1888605"/>
            <a:ext cx="3188609" cy="441444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7762302-A5DA-4D9C-A86D-4AD771EF4E1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sharpenSoften amount="5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rcRect l="5827" t="3269" b="4075"/>
          <a:stretch/>
        </p:blipFill>
        <p:spPr>
          <a:xfrm>
            <a:off x="8063696" y="5521187"/>
            <a:ext cx="3224868" cy="441444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7DAD2A7E-A178-4902-B991-5C6565B5A5D5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sharpenSoften amount="5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rcRect l="3861" t="2332" b="4331"/>
          <a:stretch/>
        </p:blipFill>
        <p:spPr>
          <a:xfrm>
            <a:off x="11325574" y="1675386"/>
            <a:ext cx="3260812" cy="449240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7865459C-9F06-477F-A4BA-D54BD687ED13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sharpenSoften amount="5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rcRect l="3935" t="5040"/>
          <a:stretch/>
        </p:blipFill>
        <p:spPr>
          <a:xfrm>
            <a:off x="14707195" y="5565250"/>
            <a:ext cx="3206533" cy="4434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940726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8" name="Google Shape;318;p19"/>
          <p:cNvGrpSpPr/>
          <p:nvPr/>
        </p:nvGrpSpPr>
        <p:grpSpPr>
          <a:xfrm>
            <a:off x="413659" y="6396986"/>
            <a:ext cx="4200786" cy="3679784"/>
            <a:chOff x="0" y="0"/>
            <a:chExt cx="812800" cy="812800"/>
          </a:xfrm>
        </p:grpSpPr>
        <p:sp>
          <p:nvSpPr>
            <p:cNvPr id="319" name="Google Shape;319;p1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 extrusionOk="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>
              <a:gsLst>
                <a:gs pos="0">
                  <a:srgbClr val="D7FFE9"/>
                </a:gs>
                <a:gs pos="100000">
                  <a:srgbClr val="019F49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" name="Google Shape;320;p19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21" name="Google Shape;321;p19"/>
          <p:cNvSpPr txBox="1"/>
          <p:nvPr/>
        </p:nvSpPr>
        <p:spPr>
          <a:xfrm>
            <a:off x="807483" y="7001846"/>
            <a:ext cx="3276600" cy="26715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1" i="0" u="none" strike="noStrike" cap="none" dirty="0">
                <a:solidFill>
                  <a:srgbClr val="00B050"/>
                </a:solidFill>
                <a:latin typeface="Georgia" panose="02040502050405020303" pitchFamily="18" charset="0"/>
                <a:ea typeface="Inter Black"/>
                <a:cs typeface="Inter Black"/>
                <a:sym typeface="Inter Black"/>
              </a:rPr>
              <a:t>Победы и призовые места в заочных/дистанционных мероприятиях в сети «Интернет» - </a:t>
            </a:r>
          </a:p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i="0" u="none" strike="noStrike" cap="none" dirty="0">
                <a:solidFill>
                  <a:schemeClr val="bg1"/>
                </a:solidFill>
                <a:latin typeface="Georgia" panose="02040502050405020303" pitchFamily="18" charset="0"/>
                <a:ea typeface="Inter Black"/>
                <a:cs typeface="Inter Black"/>
                <a:sym typeface="Inter Black"/>
              </a:rPr>
              <a:t>17</a:t>
            </a:r>
            <a:endParaRPr sz="2400" b="1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6" name="Google Shape;277;p20">
            <a:extLst>
              <a:ext uri="{FF2B5EF4-FFF2-40B4-BE49-F238E27FC236}">
                <a16:creationId xmlns:a16="http://schemas.microsoft.com/office/drawing/2014/main" xmlns="" id="{26EA7665-F882-436A-8C7A-CE8E60AF2264}"/>
              </a:ext>
            </a:extLst>
          </p:cNvPr>
          <p:cNvSpPr txBox="1"/>
          <p:nvPr/>
        </p:nvSpPr>
        <p:spPr>
          <a:xfrm>
            <a:off x="550333" y="106526"/>
            <a:ext cx="17424400" cy="1181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i="0" u="none" strike="noStrike" cap="none" dirty="0">
                <a:solidFill>
                  <a:srgbClr val="33CC33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2.Выявление развития у обучающихся способностей к научной (интеллектуальной), творческой, физкультурно-спортивной деятельности </a:t>
            </a:r>
            <a:endParaRPr sz="3200" dirty="0">
              <a:solidFill>
                <a:srgbClr val="33CC33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7934AEDF-4524-417A-B226-21E1F14471C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4354" b="28843"/>
          <a:stretch/>
        </p:blipFill>
        <p:spPr>
          <a:xfrm>
            <a:off x="561108" y="1224786"/>
            <a:ext cx="17726892" cy="39226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73E4FAB4-78DC-4D8E-9296-E6AB5A9808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7852"/>
          <a:stretch/>
        </p:blipFill>
        <p:spPr>
          <a:xfrm>
            <a:off x="3219851" y="1838461"/>
            <a:ext cx="2581121" cy="367978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BC79D8F5-AEA9-4281-BE0E-25B17B6264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37260" y="1838461"/>
            <a:ext cx="7392545" cy="3679783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B9D19398-1CD5-4D56-BBA5-DE385010CEF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66545"/>
          <a:stretch/>
        </p:blipFill>
        <p:spPr>
          <a:xfrm>
            <a:off x="491409" y="1838462"/>
            <a:ext cx="2685997" cy="3679783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267D9391-D95A-4C7B-BB1A-59C18C3EB12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79066" y="2406648"/>
            <a:ext cx="1835726" cy="183572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D263E7B9-2E2E-43AE-9D34-66702DA78A4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139007" y="2406648"/>
            <a:ext cx="1835726" cy="1835726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A67C538A-907B-4EA4-8D10-4350A5D3E9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147883" y="6971407"/>
            <a:ext cx="1819924" cy="1819924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D1BCD586-EFB4-4DAA-A7B7-9BC74F97A19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939044" y="6989695"/>
            <a:ext cx="1819924" cy="1819924"/>
          </a:xfrm>
          <a:prstGeom prst="rect">
            <a:avLst/>
          </a:prstGeom>
        </p:spPr>
      </p:pic>
      <p:pic>
        <p:nvPicPr>
          <p:cNvPr id="1026" name="Picture 2" descr="E:\фин грам\олимпиада фин и пред (1 курс) 2025\982dc2520b42103dc5fa029b431691e4-0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564974" y="6291072"/>
            <a:ext cx="2146741" cy="3328416"/>
          </a:xfrm>
          <a:prstGeom prst="rect">
            <a:avLst/>
          </a:prstGeom>
          <a:noFill/>
        </p:spPr>
      </p:pic>
      <p:pic>
        <p:nvPicPr>
          <p:cNvPr id="1027" name="Picture 3" descr="E:\фин грам\олимпиада фин и пред (1 курс) 2025\982dc2520b42103dc5fa029b431691e4-1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721653" y="6217920"/>
            <a:ext cx="2185538" cy="3337560"/>
          </a:xfrm>
          <a:prstGeom prst="rect">
            <a:avLst/>
          </a:prstGeom>
          <a:noFill/>
        </p:spPr>
      </p:pic>
      <p:pic>
        <p:nvPicPr>
          <p:cNvPr id="1028" name="Picture 4" descr="C:\Users\KABINET1\Desktop\СКАН\1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11293876" y="6325550"/>
            <a:ext cx="2358582" cy="3312226"/>
          </a:xfrm>
          <a:prstGeom prst="rect">
            <a:avLst/>
          </a:prstGeom>
          <a:noFill/>
        </p:spPr>
      </p:pic>
      <p:pic>
        <p:nvPicPr>
          <p:cNvPr id="1029" name="Picture 5" descr="C:\Users\KABINET1\Desktop\СКАН\10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13632549" y="6309361"/>
            <a:ext cx="2392871" cy="32918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8" name="Google Shape;318;p19"/>
          <p:cNvGrpSpPr/>
          <p:nvPr/>
        </p:nvGrpSpPr>
        <p:grpSpPr>
          <a:xfrm>
            <a:off x="1188626" y="3287906"/>
            <a:ext cx="4743211" cy="4316392"/>
            <a:chOff x="0" y="0"/>
            <a:chExt cx="812800" cy="812800"/>
          </a:xfrm>
        </p:grpSpPr>
        <p:sp>
          <p:nvSpPr>
            <p:cNvPr id="319" name="Google Shape;319;p1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 extrusionOk="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>
              <a:gsLst>
                <a:gs pos="0">
                  <a:srgbClr val="D7FFE9"/>
                </a:gs>
                <a:gs pos="100000">
                  <a:srgbClr val="019F49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" name="Google Shape;320;p19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21" name="Google Shape;321;p19"/>
          <p:cNvSpPr txBox="1"/>
          <p:nvPr/>
        </p:nvSpPr>
        <p:spPr>
          <a:xfrm>
            <a:off x="1921931" y="3707564"/>
            <a:ext cx="3276600" cy="37918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b="1" i="0" u="none" strike="noStrike" cap="none" dirty="0">
                <a:solidFill>
                  <a:srgbClr val="00B050"/>
                </a:solidFill>
                <a:latin typeface="Georgia" panose="02040502050405020303" pitchFamily="18" charset="0"/>
                <a:ea typeface="Inter Black"/>
                <a:cs typeface="Inter Black"/>
                <a:sym typeface="Inter Black"/>
              </a:rPr>
              <a:t>Победы и призовые места в очных муниципальных мероприятиях </a:t>
            </a:r>
          </a:p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600" b="1" i="0" u="none" strike="noStrike" cap="none" dirty="0">
                <a:solidFill>
                  <a:schemeClr val="bg1"/>
                </a:solidFill>
                <a:latin typeface="Georgia" panose="02040502050405020303" pitchFamily="18" charset="0"/>
                <a:ea typeface="Inter Black"/>
                <a:cs typeface="Inter Black"/>
                <a:sym typeface="Inter Black"/>
              </a:rPr>
              <a:t>- 1</a:t>
            </a:r>
          </a:p>
        </p:txBody>
      </p:sp>
      <p:sp>
        <p:nvSpPr>
          <p:cNvPr id="16" name="Google Shape;277;p20">
            <a:extLst>
              <a:ext uri="{FF2B5EF4-FFF2-40B4-BE49-F238E27FC236}">
                <a16:creationId xmlns:a16="http://schemas.microsoft.com/office/drawing/2014/main" xmlns="" id="{26EA7665-F882-436A-8C7A-CE8E60AF2264}"/>
              </a:ext>
            </a:extLst>
          </p:cNvPr>
          <p:cNvSpPr txBox="1"/>
          <p:nvPr/>
        </p:nvSpPr>
        <p:spPr>
          <a:xfrm>
            <a:off x="550333" y="106526"/>
            <a:ext cx="17424400" cy="1181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i="0" u="none" strike="noStrike" cap="none" dirty="0">
                <a:solidFill>
                  <a:srgbClr val="33CC33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2.Выявление развития у обучающихся способностей к научной (интеллектуальной), творческой, физкультурно-спортивной деятельности </a:t>
            </a:r>
            <a:endParaRPr sz="3200" dirty="0">
              <a:solidFill>
                <a:srgbClr val="33CC33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7934AEDF-4524-417A-B226-21E1F14471C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4354" b="28843"/>
          <a:stretch/>
        </p:blipFill>
        <p:spPr>
          <a:xfrm>
            <a:off x="561108" y="1224786"/>
            <a:ext cx="17726892" cy="392269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87D7FD25-765E-438D-BD49-9A6D0A449C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43108" y="1719692"/>
            <a:ext cx="6150226" cy="8460782"/>
          </a:xfrm>
          <a:prstGeom prst="rect">
            <a:avLst/>
          </a:prstGeom>
        </p:spPr>
      </p:pic>
      <p:grpSp>
        <p:nvGrpSpPr>
          <p:cNvPr id="9" name="Google Shape;330;p19">
            <a:extLst>
              <a:ext uri="{FF2B5EF4-FFF2-40B4-BE49-F238E27FC236}">
                <a16:creationId xmlns:a16="http://schemas.microsoft.com/office/drawing/2014/main" xmlns="" id="{55D4A3C9-4F21-428A-A183-737B12462C64}"/>
              </a:ext>
            </a:extLst>
          </p:cNvPr>
          <p:cNvGrpSpPr/>
          <p:nvPr/>
        </p:nvGrpSpPr>
        <p:grpSpPr>
          <a:xfrm rot="10800000">
            <a:off x="6117695" y="2537635"/>
            <a:ext cx="604837" cy="628898"/>
            <a:chOff x="0" y="0"/>
            <a:chExt cx="812800" cy="812800"/>
          </a:xfrm>
        </p:grpSpPr>
        <p:sp>
          <p:nvSpPr>
            <p:cNvPr id="10" name="Google Shape;331;p19">
              <a:extLst>
                <a:ext uri="{FF2B5EF4-FFF2-40B4-BE49-F238E27FC236}">
                  <a16:creationId xmlns:a16="http://schemas.microsoft.com/office/drawing/2014/main" xmlns="" id="{224EA7CB-6DE0-4AC1-B596-37C78C351EC7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 extrusionOk="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>
              <a:gsLst>
                <a:gs pos="0">
                  <a:srgbClr val="D7FFE9"/>
                </a:gs>
                <a:gs pos="100000">
                  <a:srgbClr val="019F49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332;p19">
              <a:extLst>
                <a:ext uri="{FF2B5EF4-FFF2-40B4-BE49-F238E27FC236}">
                  <a16:creationId xmlns:a16="http://schemas.microsoft.com/office/drawing/2014/main" xmlns="" id="{6D34372F-BE3C-4289-8419-ABA2EEB6D936}"/>
                </a:ext>
              </a:extLst>
            </p:cNvPr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2" name="Google Shape;330;p19">
            <a:extLst>
              <a:ext uri="{FF2B5EF4-FFF2-40B4-BE49-F238E27FC236}">
                <a16:creationId xmlns:a16="http://schemas.microsoft.com/office/drawing/2014/main" xmlns="" id="{7AAB61A1-9A42-4EFC-8FA8-560DDFE1FCE8}"/>
              </a:ext>
            </a:extLst>
          </p:cNvPr>
          <p:cNvGrpSpPr/>
          <p:nvPr/>
        </p:nvGrpSpPr>
        <p:grpSpPr>
          <a:xfrm rot="10800000">
            <a:off x="15159728" y="6998385"/>
            <a:ext cx="604837" cy="628898"/>
            <a:chOff x="0" y="0"/>
            <a:chExt cx="812800" cy="812800"/>
          </a:xfrm>
        </p:grpSpPr>
        <p:sp>
          <p:nvSpPr>
            <p:cNvPr id="13" name="Google Shape;331;p19">
              <a:extLst>
                <a:ext uri="{FF2B5EF4-FFF2-40B4-BE49-F238E27FC236}">
                  <a16:creationId xmlns:a16="http://schemas.microsoft.com/office/drawing/2014/main" xmlns="" id="{D9D1315F-8F98-42DB-9303-D6658566ED0C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 extrusionOk="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>
              <a:gsLst>
                <a:gs pos="0">
                  <a:srgbClr val="D7FFE9"/>
                </a:gs>
                <a:gs pos="100000">
                  <a:srgbClr val="019F49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332;p19">
              <a:extLst>
                <a:ext uri="{FF2B5EF4-FFF2-40B4-BE49-F238E27FC236}">
                  <a16:creationId xmlns:a16="http://schemas.microsoft.com/office/drawing/2014/main" xmlns="" id="{15B77A21-4B8B-4CD2-94E4-F4C9317C0C5C}"/>
                </a:ext>
              </a:extLst>
            </p:cNvPr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5" name="Google Shape;330;p19">
            <a:extLst>
              <a:ext uri="{FF2B5EF4-FFF2-40B4-BE49-F238E27FC236}">
                <a16:creationId xmlns:a16="http://schemas.microsoft.com/office/drawing/2014/main" xmlns="" id="{7FE2295B-A331-46D0-B160-96B04623F5E2}"/>
              </a:ext>
            </a:extLst>
          </p:cNvPr>
          <p:cNvGrpSpPr/>
          <p:nvPr/>
        </p:nvGrpSpPr>
        <p:grpSpPr>
          <a:xfrm rot="10800000">
            <a:off x="2002895" y="8992104"/>
            <a:ext cx="604837" cy="628898"/>
            <a:chOff x="0" y="0"/>
            <a:chExt cx="812800" cy="812800"/>
          </a:xfrm>
        </p:grpSpPr>
        <p:sp>
          <p:nvSpPr>
            <p:cNvPr id="18" name="Google Shape;331;p19">
              <a:extLst>
                <a:ext uri="{FF2B5EF4-FFF2-40B4-BE49-F238E27FC236}">
                  <a16:creationId xmlns:a16="http://schemas.microsoft.com/office/drawing/2014/main" xmlns="" id="{E7CCE698-A34A-4AAE-B7DF-4FBEEFA553E6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 extrusionOk="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>
              <a:gsLst>
                <a:gs pos="0">
                  <a:srgbClr val="D7FFE9"/>
                </a:gs>
                <a:gs pos="100000">
                  <a:srgbClr val="019F49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332;p19">
              <a:extLst>
                <a:ext uri="{FF2B5EF4-FFF2-40B4-BE49-F238E27FC236}">
                  <a16:creationId xmlns:a16="http://schemas.microsoft.com/office/drawing/2014/main" xmlns="" id="{06405EA0-76AB-4075-8C19-EF7341A12440}"/>
                </a:ext>
              </a:extLst>
            </p:cNvPr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0" name="Google Shape;330;p19">
            <a:extLst>
              <a:ext uri="{FF2B5EF4-FFF2-40B4-BE49-F238E27FC236}">
                <a16:creationId xmlns:a16="http://schemas.microsoft.com/office/drawing/2014/main" xmlns="" id="{240E2887-492B-47D9-BC19-B6AE19BE7BE2}"/>
              </a:ext>
            </a:extLst>
          </p:cNvPr>
          <p:cNvGrpSpPr/>
          <p:nvPr/>
        </p:nvGrpSpPr>
        <p:grpSpPr>
          <a:xfrm rot="10800000">
            <a:off x="6174397" y="8195733"/>
            <a:ext cx="1056135" cy="904734"/>
            <a:chOff x="0" y="0"/>
            <a:chExt cx="812800" cy="812800"/>
          </a:xfrm>
        </p:grpSpPr>
        <p:sp>
          <p:nvSpPr>
            <p:cNvPr id="21" name="Google Shape;331;p19">
              <a:extLst>
                <a:ext uri="{FF2B5EF4-FFF2-40B4-BE49-F238E27FC236}">
                  <a16:creationId xmlns:a16="http://schemas.microsoft.com/office/drawing/2014/main" xmlns="" id="{FEEDC26B-9F95-4889-88C7-29B52EE91411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 extrusionOk="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>
              <a:gsLst>
                <a:gs pos="0">
                  <a:srgbClr val="D7FFE9"/>
                </a:gs>
                <a:gs pos="100000">
                  <a:srgbClr val="019F49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332;p19">
              <a:extLst>
                <a:ext uri="{FF2B5EF4-FFF2-40B4-BE49-F238E27FC236}">
                  <a16:creationId xmlns:a16="http://schemas.microsoft.com/office/drawing/2014/main" xmlns="" id="{F035BE5B-5285-43E5-A128-22C2ECAD3F17}"/>
                </a:ext>
              </a:extLst>
            </p:cNvPr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3" name="Google Shape;330;p19">
            <a:extLst>
              <a:ext uri="{FF2B5EF4-FFF2-40B4-BE49-F238E27FC236}">
                <a16:creationId xmlns:a16="http://schemas.microsoft.com/office/drawing/2014/main" xmlns="" id="{CBCA5AFE-B395-43F1-9D19-59DCBC466A0C}"/>
              </a:ext>
            </a:extLst>
          </p:cNvPr>
          <p:cNvGrpSpPr/>
          <p:nvPr/>
        </p:nvGrpSpPr>
        <p:grpSpPr>
          <a:xfrm rot="10800000">
            <a:off x="16310618" y="4691133"/>
            <a:ext cx="1056135" cy="904734"/>
            <a:chOff x="0" y="0"/>
            <a:chExt cx="812800" cy="812800"/>
          </a:xfrm>
        </p:grpSpPr>
        <p:sp>
          <p:nvSpPr>
            <p:cNvPr id="24" name="Google Shape;331;p19">
              <a:extLst>
                <a:ext uri="{FF2B5EF4-FFF2-40B4-BE49-F238E27FC236}">
                  <a16:creationId xmlns:a16="http://schemas.microsoft.com/office/drawing/2014/main" xmlns="" id="{27F11730-8D67-4FB3-83CC-5DDD5BE4EC0B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 extrusionOk="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>
              <a:gsLst>
                <a:gs pos="0">
                  <a:srgbClr val="D7FFE9"/>
                </a:gs>
                <a:gs pos="100000">
                  <a:srgbClr val="019F49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332;p19">
              <a:extLst>
                <a:ext uri="{FF2B5EF4-FFF2-40B4-BE49-F238E27FC236}">
                  <a16:creationId xmlns:a16="http://schemas.microsoft.com/office/drawing/2014/main" xmlns="" id="{9F6F6A3E-3E93-47A8-819B-742768C4F146}"/>
                </a:ext>
              </a:extLst>
            </p:cNvPr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5647656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8" name="Google Shape;318;p19"/>
          <p:cNvGrpSpPr/>
          <p:nvPr/>
        </p:nvGrpSpPr>
        <p:grpSpPr>
          <a:xfrm>
            <a:off x="413659" y="6396986"/>
            <a:ext cx="4200786" cy="3679784"/>
            <a:chOff x="0" y="0"/>
            <a:chExt cx="812800" cy="812800"/>
          </a:xfrm>
        </p:grpSpPr>
        <p:sp>
          <p:nvSpPr>
            <p:cNvPr id="319" name="Google Shape;319;p1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 extrusionOk="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>
              <a:gsLst>
                <a:gs pos="0">
                  <a:srgbClr val="D7FFE9"/>
                </a:gs>
                <a:gs pos="100000">
                  <a:srgbClr val="019F49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" name="Google Shape;320;p19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21" name="Google Shape;321;p19"/>
          <p:cNvSpPr txBox="1"/>
          <p:nvPr/>
        </p:nvSpPr>
        <p:spPr>
          <a:xfrm>
            <a:off x="944022" y="7429810"/>
            <a:ext cx="3276600" cy="22406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1" i="0" u="none" strike="noStrike" cap="none" dirty="0">
                <a:solidFill>
                  <a:srgbClr val="00B050"/>
                </a:solidFill>
                <a:latin typeface="Georgia" panose="02040502050405020303" pitchFamily="18" charset="0"/>
                <a:ea typeface="Inter Black"/>
                <a:cs typeface="Inter Black"/>
                <a:sym typeface="Inter Black"/>
              </a:rPr>
              <a:t>Победы и призовые места в очных республиканских мероприятиях- </a:t>
            </a:r>
          </a:p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i="0" u="none" strike="noStrike" cap="none" dirty="0">
                <a:solidFill>
                  <a:schemeClr val="bg1"/>
                </a:solidFill>
                <a:latin typeface="Georgia" panose="02040502050405020303" pitchFamily="18" charset="0"/>
                <a:ea typeface="Inter Black"/>
                <a:cs typeface="Inter Black"/>
                <a:sym typeface="Inter Black"/>
              </a:rPr>
              <a:t>3</a:t>
            </a:r>
          </a:p>
        </p:txBody>
      </p:sp>
      <p:sp>
        <p:nvSpPr>
          <p:cNvPr id="16" name="Google Shape;277;p20">
            <a:extLst>
              <a:ext uri="{FF2B5EF4-FFF2-40B4-BE49-F238E27FC236}">
                <a16:creationId xmlns:a16="http://schemas.microsoft.com/office/drawing/2014/main" xmlns="" id="{26EA7665-F882-436A-8C7A-CE8E60AF2264}"/>
              </a:ext>
            </a:extLst>
          </p:cNvPr>
          <p:cNvSpPr txBox="1"/>
          <p:nvPr/>
        </p:nvSpPr>
        <p:spPr>
          <a:xfrm>
            <a:off x="550333" y="106526"/>
            <a:ext cx="17424400" cy="1181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i="0" u="none" strike="noStrike" cap="none" dirty="0">
                <a:solidFill>
                  <a:srgbClr val="33CC33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2.Выявление развития у обучающихся способностей к научной (интеллектуальной), творческой, физкультурно-спортивной деятельности </a:t>
            </a:r>
            <a:endParaRPr sz="3200" dirty="0">
              <a:solidFill>
                <a:srgbClr val="33CC33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7934AEDF-4524-417A-B226-21E1F14471C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4354" b="28843"/>
          <a:stretch/>
        </p:blipFill>
        <p:spPr>
          <a:xfrm>
            <a:off x="561108" y="1224786"/>
            <a:ext cx="17726892" cy="392269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1723BC28-C951-4DB7-96B4-58F169AAFC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63024" y="1850388"/>
            <a:ext cx="4105431" cy="587038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DBE2F31A-33D9-4A9A-81C9-69E239EA13D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6585" y="1913910"/>
            <a:ext cx="4996653" cy="352888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4F7EA36B-D897-4359-810D-481D35C5D032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738" r="1605"/>
          <a:stretch/>
        </p:blipFill>
        <p:spPr>
          <a:xfrm>
            <a:off x="9750184" y="3957994"/>
            <a:ext cx="4200786" cy="606234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C2484425-7F13-4C36-9EBE-C6264A917BA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37343" y="1913910"/>
            <a:ext cx="4200787" cy="5870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467692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277;p20">
            <a:extLst>
              <a:ext uri="{FF2B5EF4-FFF2-40B4-BE49-F238E27FC236}">
                <a16:creationId xmlns:a16="http://schemas.microsoft.com/office/drawing/2014/main" xmlns="" id="{26EA7665-F882-436A-8C7A-CE8E60AF2264}"/>
              </a:ext>
            </a:extLst>
          </p:cNvPr>
          <p:cNvSpPr txBox="1"/>
          <p:nvPr/>
        </p:nvSpPr>
        <p:spPr>
          <a:xfrm>
            <a:off x="550333" y="106526"/>
            <a:ext cx="17424400" cy="1181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i="0" u="none" strike="noStrike" cap="none" dirty="0">
                <a:solidFill>
                  <a:srgbClr val="33CC33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2.Выявление развития у обучающихся способностей к научной (интеллектуальной), творческой, физкультурно-спортивной деятельности </a:t>
            </a:r>
            <a:endParaRPr sz="3200" dirty="0">
              <a:solidFill>
                <a:srgbClr val="33CC33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7934AEDF-4524-417A-B226-21E1F14471C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4354" b="28843"/>
          <a:stretch/>
        </p:blipFill>
        <p:spPr>
          <a:xfrm>
            <a:off x="550333" y="1262980"/>
            <a:ext cx="17726892" cy="392269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F6B2698C-6672-41D6-9FD2-A0AE71FF24D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5107" b="40639"/>
          <a:stretch/>
        </p:blipFill>
        <p:spPr>
          <a:xfrm>
            <a:off x="0" y="9042046"/>
            <a:ext cx="6299200" cy="1034129"/>
          </a:xfrm>
          <a:prstGeom prst="rect">
            <a:avLst/>
          </a:prstGeom>
        </p:spPr>
      </p:pic>
      <p:sp>
        <p:nvSpPr>
          <p:cNvPr id="12" name="Google Shape;321;p19">
            <a:extLst>
              <a:ext uri="{FF2B5EF4-FFF2-40B4-BE49-F238E27FC236}">
                <a16:creationId xmlns:a16="http://schemas.microsoft.com/office/drawing/2014/main" xmlns="" id="{7BE2D7A2-84C8-4245-A1B4-FE068AF9A031}"/>
              </a:ext>
            </a:extLst>
          </p:cNvPr>
          <p:cNvSpPr txBox="1"/>
          <p:nvPr/>
        </p:nvSpPr>
        <p:spPr>
          <a:xfrm>
            <a:off x="-191680" y="9042046"/>
            <a:ext cx="6180667" cy="10341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i="0" u="none" strike="noStrike" cap="none" dirty="0">
                <a:solidFill>
                  <a:srgbClr val="00B050"/>
                </a:solidFill>
                <a:latin typeface="Georgia" panose="02040502050405020303" pitchFamily="18" charset="0"/>
                <a:ea typeface="Inter Black"/>
                <a:cs typeface="Inter Black"/>
                <a:sym typeface="Inter Black"/>
              </a:rPr>
              <a:t>Результаты работы в качестве куратора</a:t>
            </a:r>
            <a:endParaRPr sz="2400" b="1" dirty="0">
              <a:solidFill>
                <a:srgbClr val="00B050"/>
              </a:solidFill>
              <a:latin typeface="Georgia" panose="02040502050405020303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7E615DCC-C8CC-4250-8F9D-BA8558471B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180938" y="2409335"/>
            <a:ext cx="4198868" cy="296707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7ED4C83-5795-4C9F-B2D3-F960DF884B5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517"/>
          <a:stretch/>
        </p:blipFill>
        <p:spPr>
          <a:xfrm rot="16200000">
            <a:off x="3736339" y="2457684"/>
            <a:ext cx="4198867" cy="279595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23B02496-03B8-43E9-85B7-5BD5556B206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13844584" y="6752880"/>
            <a:ext cx="3989825" cy="282459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0B21598F-AC8A-4143-B851-DF55FF306E1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634" r="2026" b="1988"/>
          <a:stretch/>
        </p:blipFill>
        <p:spPr>
          <a:xfrm rot="16200000">
            <a:off x="10301242" y="6687909"/>
            <a:ext cx="4127999" cy="2995021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FCD5D80A-51EF-4B90-A004-F451A6FA8E45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r="5509"/>
          <a:stretch/>
        </p:blipFill>
        <p:spPr>
          <a:xfrm>
            <a:off x="7588343" y="1740766"/>
            <a:ext cx="2995021" cy="436041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0EA2A387-9AF2-4454-AFFB-C60CCDCE656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867731" y="1768179"/>
            <a:ext cx="3222671" cy="428930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24755227-7E69-41AF-A289-D9733E10B23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427200" y="1753573"/>
            <a:ext cx="3222671" cy="4347604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5C3BB97F-6815-42C1-B551-C0D1BE2189B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5400000">
            <a:off x="2708706" y="5387302"/>
            <a:ext cx="3022700" cy="4158287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A1658589-0779-4575-A7C8-B63343FFC90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230392" y="6057481"/>
            <a:ext cx="3077431" cy="4233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21379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0" name="Google Shape;290;p18"/>
          <p:cNvGrpSpPr/>
          <p:nvPr/>
        </p:nvGrpSpPr>
        <p:grpSpPr>
          <a:xfrm>
            <a:off x="0" y="2117819"/>
            <a:ext cx="18067867" cy="7690587"/>
            <a:chOff x="0" y="-38100"/>
            <a:chExt cx="2834096" cy="1885647"/>
          </a:xfrm>
        </p:grpSpPr>
        <p:sp>
          <p:nvSpPr>
            <p:cNvPr id="291" name="Google Shape;291;p18"/>
            <p:cNvSpPr/>
            <p:nvPr/>
          </p:nvSpPr>
          <p:spPr>
            <a:xfrm>
              <a:off x="0" y="0"/>
              <a:ext cx="2834096" cy="1847547"/>
            </a:xfrm>
            <a:custGeom>
              <a:avLst/>
              <a:gdLst/>
              <a:ahLst/>
              <a:cxnLst/>
              <a:rect l="l" t="t" r="r" b="b"/>
              <a:pathLst>
                <a:path w="2834096" h="1847547" extrusionOk="0">
                  <a:moveTo>
                    <a:pt x="0" y="0"/>
                  </a:moveTo>
                  <a:lnTo>
                    <a:pt x="2834096" y="0"/>
                  </a:lnTo>
                  <a:lnTo>
                    <a:pt x="2834096" y="1847547"/>
                  </a:lnTo>
                  <a:lnTo>
                    <a:pt x="0" y="1847547"/>
                  </a:lnTo>
                  <a:close/>
                </a:path>
              </a:pathLst>
            </a:custGeom>
            <a:solidFill>
              <a:srgbClr val="C8FFE1"/>
            </a:solidFill>
            <a:ln>
              <a:noFill/>
            </a:ln>
          </p:spPr>
        </p:sp>
        <p:sp>
          <p:nvSpPr>
            <p:cNvPr id="292" name="Google Shape;292;p18"/>
            <p:cNvSpPr txBox="1"/>
            <p:nvPr/>
          </p:nvSpPr>
          <p:spPr>
            <a:xfrm>
              <a:off x="0" y="-38100"/>
              <a:ext cx="2834096" cy="188564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ym typeface="Calibri"/>
              </a:endParaRPr>
            </a:p>
          </p:txBody>
        </p:sp>
      </p:grpSp>
      <p:grpSp>
        <p:nvGrpSpPr>
          <p:cNvPr id="306" name="Google Shape;306;p18"/>
          <p:cNvGrpSpPr/>
          <p:nvPr/>
        </p:nvGrpSpPr>
        <p:grpSpPr>
          <a:xfrm>
            <a:off x="16771314" y="8440904"/>
            <a:ext cx="1435810" cy="1634790"/>
            <a:chOff x="0" y="-38100"/>
            <a:chExt cx="378156" cy="430562"/>
          </a:xfrm>
        </p:grpSpPr>
        <p:sp>
          <p:nvSpPr>
            <p:cNvPr id="307" name="Google Shape;307;p18"/>
            <p:cNvSpPr/>
            <p:nvPr/>
          </p:nvSpPr>
          <p:spPr>
            <a:xfrm>
              <a:off x="0" y="0"/>
              <a:ext cx="378156" cy="392462"/>
            </a:xfrm>
            <a:custGeom>
              <a:avLst/>
              <a:gdLst/>
              <a:ahLst/>
              <a:cxnLst/>
              <a:rect l="l" t="t" r="r" b="b"/>
              <a:pathLst>
                <a:path w="378156" h="392462" extrusionOk="0">
                  <a:moveTo>
                    <a:pt x="0" y="0"/>
                  </a:moveTo>
                  <a:lnTo>
                    <a:pt x="378156" y="0"/>
                  </a:lnTo>
                  <a:lnTo>
                    <a:pt x="378156" y="392462"/>
                  </a:lnTo>
                  <a:lnTo>
                    <a:pt x="0" y="392462"/>
                  </a:lnTo>
                  <a:close/>
                </a:path>
              </a:pathLst>
            </a:custGeom>
            <a:gradFill>
              <a:gsLst>
                <a:gs pos="0">
                  <a:srgbClr val="D7FFE9"/>
                </a:gs>
                <a:gs pos="100000">
                  <a:srgbClr val="019F49"/>
                </a:gs>
              </a:gsLst>
              <a:lin ang="2700000" scaled="0"/>
            </a:gradFill>
            <a:ln>
              <a:noFill/>
            </a:ln>
          </p:spPr>
        </p:sp>
        <p:sp>
          <p:nvSpPr>
            <p:cNvPr id="308" name="Google Shape;308;p18"/>
            <p:cNvSpPr txBox="1"/>
            <p:nvPr/>
          </p:nvSpPr>
          <p:spPr>
            <a:xfrm>
              <a:off x="0" y="-38100"/>
              <a:ext cx="378156" cy="4305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09" name="Google Shape;309;p18"/>
          <p:cNvGrpSpPr/>
          <p:nvPr/>
        </p:nvGrpSpPr>
        <p:grpSpPr>
          <a:xfrm>
            <a:off x="498646" y="8563532"/>
            <a:ext cx="1060107" cy="1244874"/>
            <a:chOff x="0" y="-38100"/>
            <a:chExt cx="279205" cy="327868"/>
          </a:xfrm>
        </p:grpSpPr>
        <p:sp>
          <p:nvSpPr>
            <p:cNvPr id="310" name="Google Shape;310;p18"/>
            <p:cNvSpPr/>
            <p:nvPr/>
          </p:nvSpPr>
          <p:spPr>
            <a:xfrm>
              <a:off x="0" y="0"/>
              <a:ext cx="279205" cy="289768"/>
            </a:xfrm>
            <a:custGeom>
              <a:avLst/>
              <a:gdLst/>
              <a:ahLst/>
              <a:cxnLst/>
              <a:rect l="l" t="t" r="r" b="b"/>
              <a:pathLst>
                <a:path w="279205" h="289768" extrusionOk="0">
                  <a:moveTo>
                    <a:pt x="0" y="0"/>
                  </a:moveTo>
                  <a:lnTo>
                    <a:pt x="279205" y="0"/>
                  </a:lnTo>
                  <a:lnTo>
                    <a:pt x="279205" y="289768"/>
                  </a:lnTo>
                  <a:lnTo>
                    <a:pt x="0" y="28976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 cmpd="sng">
              <a:solidFill>
                <a:srgbClr val="D7FFE9"/>
              </a:solidFill>
              <a:prstDash val="solid"/>
              <a:miter lim="8000"/>
              <a:headEnd type="none" w="sm" len="sm"/>
              <a:tailEnd type="none" w="sm" len="sm"/>
            </a:ln>
          </p:spPr>
        </p:sp>
        <p:sp>
          <p:nvSpPr>
            <p:cNvPr id="311" name="Google Shape;311;p18"/>
            <p:cNvSpPr txBox="1"/>
            <p:nvPr/>
          </p:nvSpPr>
          <p:spPr>
            <a:xfrm>
              <a:off x="0" y="-38100"/>
              <a:ext cx="279205" cy="3278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1" name="Google Shape;277;p20">
            <a:extLst>
              <a:ext uri="{FF2B5EF4-FFF2-40B4-BE49-F238E27FC236}">
                <a16:creationId xmlns:a16="http://schemas.microsoft.com/office/drawing/2014/main" xmlns="" id="{6A30E8B5-6614-43C8-B381-A38EC808CF0C}"/>
              </a:ext>
            </a:extLst>
          </p:cNvPr>
          <p:cNvSpPr txBox="1"/>
          <p:nvPr/>
        </p:nvSpPr>
        <p:spPr>
          <a:xfrm>
            <a:off x="1028700" y="0"/>
            <a:ext cx="17259300" cy="1181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i="0" u="none" strike="noStrike" cap="none" dirty="0">
                <a:solidFill>
                  <a:srgbClr val="33CC33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3.Личный вклад в повышение качества образования, совершенствование методов обучения и воспитания</a:t>
            </a:r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xmlns="" id="{D4225772-9304-4243-9C5C-BBB6616D1E3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23" b="69385"/>
          <a:stretch/>
        </p:blipFill>
        <p:spPr>
          <a:xfrm>
            <a:off x="1028699" y="1194731"/>
            <a:ext cx="17259301" cy="363468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DE3A4D70-8CF8-4978-BA5E-A05280579FB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sharpenSoften amount="5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rcRect l="1634" t="3541" b="3719"/>
          <a:stretch/>
        </p:blipFill>
        <p:spPr>
          <a:xfrm>
            <a:off x="80875" y="2641986"/>
            <a:ext cx="4545693" cy="672223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75EF474C-92E9-4368-AB69-61B1FC592073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sharpenSoften amount="5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rcRect l="2168" r="1" b="6342"/>
          <a:stretch/>
        </p:blipFill>
        <p:spPr>
          <a:xfrm>
            <a:off x="4765826" y="2641986"/>
            <a:ext cx="4378174" cy="672223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89F4402E-C645-4383-9AAF-AE89D7163ECD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sharpenSoften amount="5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rcRect l="4785" b="1420"/>
          <a:stretch/>
        </p:blipFill>
        <p:spPr>
          <a:xfrm>
            <a:off x="9283259" y="2654955"/>
            <a:ext cx="4348144" cy="6709268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85AF4FC1-7FDA-459B-A938-71FD88DD9262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sharpenSoften amount="5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rcRect l="6430" b="2961"/>
          <a:stretch/>
        </p:blipFill>
        <p:spPr>
          <a:xfrm>
            <a:off x="13798499" y="2661516"/>
            <a:ext cx="4102272" cy="6702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671219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0" name="Google Shape;290;p18"/>
          <p:cNvGrpSpPr/>
          <p:nvPr/>
        </p:nvGrpSpPr>
        <p:grpSpPr>
          <a:xfrm>
            <a:off x="0" y="2117819"/>
            <a:ext cx="18067867" cy="7690587"/>
            <a:chOff x="0" y="-38100"/>
            <a:chExt cx="2834096" cy="1885647"/>
          </a:xfrm>
        </p:grpSpPr>
        <p:sp>
          <p:nvSpPr>
            <p:cNvPr id="291" name="Google Shape;291;p18"/>
            <p:cNvSpPr/>
            <p:nvPr/>
          </p:nvSpPr>
          <p:spPr>
            <a:xfrm>
              <a:off x="0" y="0"/>
              <a:ext cx="2834096" cy="1847547"/>
            </a:xfrm>
            <a:custGeom>
              <a:avLst/>
              <a:gdLst/>
              <a:ahLst/>
              <a:cxnLst/>
              <a:rect l="l" t="t" r="r" b="b"/>
              <a:pathLst>
                <a:path w="2834096" h="1847547" extrusionOk="0">
                  <a:moveTo>
                    <a:pt x="0" y="0"/>
                  </a:moveTo>
                  <a:lnTo>
                    <a:pt x="2834096" y="0"/>
                  </a:lnTo>
                  <a:lnTo>
                    <a:pt x="2834096" y="1847547"/>
                  </a:lnTo>
                  <a:lnTo>
                    <a:pt x="0" y="1847547"/>
                  </a:lnTo>
                  <a:close/>
                </a:path>
              </a:pathLst>
            </a:custGeom>
            <a:solidFill>
              <a:srgbClr val="C8FFE1"/>
            </a:solidFill>
            <a:ln>
              <a:noFill/>
            </a:ln>
          </p:spPr>
        </p:sp>
        <p:sp>
          <p:nvSpPr>
            <p:cNvPr id="292" name="Google Shape;292;p18"/>
            <p:cNvSpPr txBox="1"/>
            <p:nvPr/>
          </p:nvSpPr>
          <p:spPr>
            <a:xfrm>
              <a:off x="0" y="-38100"/>
              <a:ext cx="2834096" cy="188564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ym typeface="Calibri"/>
              </a:endParaRPr>
            </a:p>
          </p:txBody>
        </p:sp>
      </p:grpSp>
      <p:grpSp>
        <p:nvGrpSpPr>
          <p:cNvPr id="306" name="Google Shape;306;p18"/>
          <p:cNvGrpSpPr/>
          <p:nvPr/>
        </p:nvGrpSpPr>
        <p:grpSpPr>
          <a:xfrm>
            <a:off x="16771314" y="8440904"/>
            <a:ext cx="1435810" cy="1634790"/>
            <a:chOff x="0" y="-38100"/>
            <a:chExt cx="378156" cy="430562"/>
          </a:xfrm>
        </p:grpSpPr>
        <p:sp>
          <p:nvSpPr>
            <p:cNvPr id="307" name="Google Shape;307;p18"/>
            <p:cNvSpPr/>
            <p:nvPr/>
          </p:nvSpPr>
          <p:spPr>
            <a:xfrm>
              <a:off x="0" y="0"/>
              <a:ext cx="378156" cy="392462"/>
            </a:xfrm>
            <a:custGeom>
              <a:avLst/>
              <a:gdLst/>
              <a:ahLst/>
              <a:cxnLst/>
              <a:rect l="l" t="t" r="r" b="b"/>
              <a:pathLst>
                <a:path w="378156" h="392462" extrusionOk="0">
                  <a:moveTo>
                    <a:pt x="0" y="0"/>
                  </a:moveTo>
                  <a:lnTo>
                    <a:pt x="378156" y="0"/>
                  </a:lnTo>
                  <a:lnTo>
                    <a:pt x="378156" y="392462"/>
                  </a:lnTo>
                  <a:lnTo>
                    <a:pt x="0" y="392462"/>
                  </a:lnTo>
                  <a:close/>
                </a:path>
              </a:pathLst>
            </a:custGeom>
            <a:gradFill>
              <a:gsLst>
                <a:gs pos="0">
                  <a:srgbClr val="D7FFE9"/>
                </a:gs>
                <a:gs pos="100000">
                  <a:srgbClr val="019F49"/>
                </a:gs>
              </a:gsLst>
              <a:lin ang="2700000" scaled="0"/>
            </a:gradFill>
            <a:ln>
              <a:noFill/>
            </a:ln>
          </p:spPr>
        </p:sp>
        <p:sp>
          <p:nvSpPr>
            <p:cNvPr id="308" name="Google Shape;308;p18"/>
            <p:cNvSpPr txBox="1"/>
            <p:nvPr/>
          </p:nvSpPr>
          <p:spPr>
            <a:xfrm>
              <a:off x="0" y="-38100"/>
              <a:ext cx="378156" cy="4305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09" name="Google Shape;309;p18"/>
          <p:cNvGrpSpPr/>
          <p:nvPr/>
        </p:nvGrpSpPr>
        <p:grpSpPr>
          <a:xfrm>
            <a:off x="498646" y="8563532"/>
            <a:ext cx="1060107" cy="1244874"/>
            <a:chOff x="0" y="-38100"/>
            <a:chExt cx="279205" cy="327868"/>
          </a:xfrm>
        </p:grpSpPr>
        <p:sp>
          <p:nvSpPr>
            <p:cNvPr id="310" name="Google Shape;310;p18"/>
            <p:cNvSpPr/>
            <p:nvPr/>
          </p:nvSpPr>
          <p:spPr>
            <a:xfrm>
              <a:off x="0" y="0"/>
              <a:ext cx="279205" cy="289768"/>
            </a:xfrm>
            <a:custGeom>
              <a:avLst/>
              <a:gdLst/>
              <a:ahLst/>
              <a:cxnLst/>
              <a:rect l="l" t="t" r="r" b="b"/>
              <a:pathLst>
                <a:path w="279205" h="289768" extrusionOk="0">
                  <a:moveTo>
                    <a:pt x="0" y="0"/>
                  </a:moveTo>
                  <a:lnTo>
                    <a:pt x="279205" y="0"/>
                  </a:lnTo>
                  <a:lnTo>
                    <a:pt x="279205" y="289768"/>
                  </a:lnTo>
                  <a:lnTo>
                    <a:pt x="0" y="28976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 cmpd="sng">
              <a:solidFill>
                <a:srgbClr val="D7FFE9"/>
              </a:solidFill>
              <a:prstDash val="solid"/>
              <a:miter lim="8000"/>
              <a:headEnd type="none" w="sm" len="sm"/>
              <a:tailEnd type="none" w="sm" len="sm"/>
            </a:ln>
          </p:spPr>
        </p:sp>
        <p:sp>
          <p:nvSpPr>
            <p:cNvPr id="311" name="Google Shape;311;p18"/>
            <p:cNvSpPr txBox="1"/>
            <p:nvPr/>
          </p:nvSpPr>
          <p:spPr>
            <a:xfrm>
              <a:off x="0" y="-38100"/>
              <a:ext cx="279205" cy="3278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1" name="Google Shape;277;p20">
            <a:extLst>
              <a:ext uri="{FF2B5EF4-FFF2-40B4-BE49-F238E27FC236}">
                <a16:creationId xmlns:a16="http://schemas.microsoft.com/office/drawing/2014/main" xmlns="" id="{6A30E8B5-6614-43C8-B381-A38EC808CF0C}"/>
              </a:ext>
            </a:extLst>
          </p:cNvPr>
          <p:cNvSpPr txBox="1"/>
          <p:nvPr/>
        </p:nvSpPr>
        <p:spPr>
          <a:xfrm>
            <a:off x="1028700" y="0"/>
            <a:ext cx="17259300" cy="1181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i="0" u="none" strike="noStrike" cap="none" dirty="0">
                <a:solidFill>
                  <a:srgbClr val="33CC33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3.Личный вклад в повышение качества образования, совершенствование методов обучения и воспитания</a:t>
            </a:r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xmlns="" id="{D4225772-9304-4243-9C5C-BBB6616D1E3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23" b="69385"/>
          <a:stretch/>
        </p:blipFill>
        <p:spPr>
          <a:xfrm>
            <a:off x="1028699" y="1194731"/>
            <a:ext cx="17259301" cy="363468"/>
          </a:xfrm>
          <a:prstGeom prst="rect">
            <a:avLst/>
          </a:prstGeom>
        </p:spPr>
      </p:pic>
      <p:sp>
        <p:nvSpPr>
          <p:cNvPr id="23" name="Google Shape;385;p21">
            <a:extLst>
              <a:ext uri="{FF2B5EF4-FFF2-40B4-BE49-F238E27FC236}">
                <a16:creationId xmlns:a16="http://schemas.microsoft.com/office/drawing/2014/main" xmlns="" id="{33EF69FF-A645-4ED9-AC12-7C21B1042B88}"/>
              </a:ext>
            </a:extLst>
          </p:cNvPr>
          <p:cNvSpPr txBox="1"/>
          <p:nvPr/>
        </p:nvSpPr>
        <p:spPr>
          <a:xfrm>
            <a:off x="1019979" y="1467797"/>
            <a:ext cx="13059002" cy="6894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0" i="0" u="none" strike="noStrike" cap="none" dirty="0">
                <a:solidFill>
                  <a:srgbClr val="019F49"/>
                </a:solidFill>
                <a:latin typeface="Playfair Display" panose="00000500000000000000" pitchFamily="2" charset="-52"/>
                <a:ea typeface="Inter Black"/>
                <a:cs typeface="Inter Black"/>
                <a:sym typeface="Inter Black"/>
              </a:rPr>
              <a:t>Участие во всероссийских и республиканских конкурсах</a:t>
            </a:r>
            <a:endParaRPr sz="800" dirty="0">
              <a:latin typeface="Playfair Display" panose="00000500000000000000" pitchFamily="2" charset="-52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EC8B90D0-9615-4E84-9C56-8146D1D1A6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961" y="2356757"/>
            <a:ext cx="3408701" cy="467057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AD42D8C7-D4A6-4C62-A41A-810E08EDCBF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27260" y="4800571"/>
            <a:ext cx="3301040" cy="467057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D5A728BA-DED2-42E0-85AF-7B533EE711A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13884787" y="3032950"/>
            <a:ext cx="4872660" cy="3443869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828A2852-46A6-40B7-94BB-FAB451964E4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3804"/>
          <a:stretch/>
        </p:blipFill>
        <p:spPr>
          <a:xfrm>
            <a:off x="7074898" y="2273209"/>
            <a:ext cx="3407242" cy="4872658"/>
          </a:xfrm>
          <a:prstGeom prst="rect">
            <a:avLst/>
          </a:prstGeom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0797328" y="4864608"/>
            <a:ext cx="3485600" cy="4782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0" name="Google Shape;290;p18"/>
          <p:cNvGrpSpPr/>
          <p:nvPr/>
        </p:nvGrpSpPr>
        <p:grpSpPr>
          <a:xfrm>
            <a:off x="0" y="2117819"/>
            <a:ext cx="18067867" cy="7957875"/>
            <a:chOff x="0" y="-38100"/>
            <a:chExt cx="2834096" cy="1885647"/>
          </a:xfrm>
        </p:grpSpPr>
        <p:sp>
          <p:nvSpPr>
            <p:cNvPr id="291" name="Google Shape;291;p18"/>
            <p:cNvSpPr/>
            <p:nvPr/>
          </p:nvSpPr>
          <p:spPr>
            <a:xfrm>
              <a:off x="0" y="0"/>
              <a:ext cx="2834096" cy="1847547"/>
            </a:xfrm>
            <a:custGeom>
              <a:avLst/>
              <a:gdLst/>
              <a:ahLst/>
              <a:cxnLst/>
              <a:rect l="l" t="t" r="r" b="b"/>
              <a:pathLst>
                <a:path w="2834096" h="1847547" extrusionOk="0">
                  <a:moveTo>
                    <a:pt x="0" y="0"/>
                  </a:moveTo>
                  <a:lnTo>
                    <a:pt x="2834096" y="0"/>
                  </a:lnTo>
                  <a:lnTo>
                    <a:pt x="2834096" y="1847547"/>
                  </a:lnTo>
                  <a:lnTo>
                    <a:pt x="0" y="1847547"/>
                  </a:lnTo>
                  <a:close/>
                </a:path>
              </a:pathLst>
            </a:custGeom>
            <a:solidFill>
              <a:srgbClr val="C8FFE1"/>
            </a:solidFill>
            <a:ln>
              <a:noFill/>
            </a:ln>
          </p:spPr>
        </p:sp>
        <p:sp>
          <p:nvSpPr>
            <p:cNvPr id="292" name="Google Shape;292;p18"/>
            <p:cNvSpPr txBox="1"/>
            <p:nvPr/>
          </p:nvSpPr>
          <p:spPr>
            <a:xfrm>
              <a:off x="0" y="-38100"/>
              <a:ext cx="2834096" cy="188564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ym typeface="Calibri"/>
              </a:endParaRPr>
            </a:p>
          </p:txBody>
        </p:sp>
      </p:grpSp>
      <p:grpSp>
        <p:nvGrpSpPr>
          <p:cNvPr id="306" name="Google Shape;306;p18"/>
          <p:cNvGrpSpPr/>
          <p:nvPr/>
        </p:nvGrpSpPr>
        <p:grpSpPr>
          <a:xfrm>
            <a:off x="16713705" y="8601694"/>
            <a:ext cx="1435810" cy="1634790"/>
            <a:chOff x="0" y="-38100"/>
            <a:chExt cx="378156" cy="430562"/>
          </a:xfrm>
        </p:grpSpPr>
        <p:sp>
          <p:nvSpPr>
            <p:cNvPr id="307" name="Google Shape;307;p18"/>
            <p:cNvSpPr/>
            <p:nvPr/>
          </p:nvSpPr>
          <p:spPr>
            <a:xfrm>
              <a:off x="0" y="0"/>
              <a:ext cx="378156" cy="392462"/>
            </a:xfrm>
            <a:custGeom>
              <a:avLst/>
              <a:gdLst/>
              <a:ahLst/>
              <a:cxnLst/>
              <a:rect l="l" t="t" r="r" b="b"/>
              <a:pathLst>
                <a:path w="378156" h="392462" extrusionOk="0">
                  <a:moveTo>
                    <a:pt x="0" y="0"/>
                  </a:moveTo>
                  <a:lnTo>
                    <a:pt x="378156" y="0"/>
                  </a:lnTo>
                  <a:lnTo>
                    <a:pt x="378156" y="392462"/>
                  </a:lnTo>
                  <a:lnTo>
                    <a:pt x="0" y="392462"/>
                  </a:lnTo>
                  <a:close/>
                </a:path>
              </a:pathLst>
            </a:custGeom>
            <a:gradFill>
              <a:gsLst>
                <a:gs pos="0">
                  <a:srgbClr val="D7FFE9"/>
                </a:gs>
                <a:gs pos="100000">
                  <a:srgbClr val="019F49"/>
                </a:gs>
              </a:gsLst>
              <a:lin ang="2700000" scaled="0"/>
            </a:gradFill>
            <a:ln>
              <a:noFill/>
            </a:ln>
          </p:spPr>
        </p:sp>
        <p:sp>
          <p:nvSpPr>
            <p:cNvPr id="308" name="Google Shape;308;p18"/>
            <p:cNvSpPr txBox="1"/>
            <p:nvPr/>
          </p:nvSpPr>
          <p:spPr>
            <a:xfrm>
              <a:off x="0" y="-38100"/>
              <a:ext cx="378156" cy="4305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09" name="Google Shape;309;p18"/>
          <p:cNvGrpSpPr/>
          <p:nvPr/>
        </p:nvGrpSpPr>
        <p:grpSpPr>
          <a:xfrm>
            <a:off x="498646" y="8563532"/>
            <a:ext cx="1060107" cy="1244874"/>
            <a:chOff x="0" y="-38100"/>
            <a:chExt cx="279205" cy="327868"/>
          </a:xfrm>
        </p:grpSpPr>
        <p:sp>
          <p:nvSpPr>
            <p:cNvPr id="310" name="Google Shape;310;p18"/>
            <p:cNvSpPr/>
            <p:nvPr/>
          </p:nvSpPr>
          <p:spPr>
            <a:xfrm>
              <a:off x="0" y="0"/>
              <a:ext cx="279205" cy="289768"/>
            </a:xfrm>
            <a:custGeom>
              <a:avLst/>
              <a:gdLst/>
              <a:ahLst/>
              <a:cxnLst/>
              <a:rect l="l" t="t" r="r" b="b"/>
              <a:pathLst>
                <a:path w="279205" h="289768" extrusionOk="0">
                  <a:moveTo>
                    <a:pt x="0" y="0"/>
                  </a:moveTo>
                  <a:lnTo>
                    <a:pt x="279205" y="0"/>
                  </a:lnTo>
                  <a:lnTo>
                    <a:pt x="279205" y="289768"/>
                  </a:lnTo>
                  <a:lnTo>
                    <a:pt x="0" y="28976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 cmpd="sng">
              <a:solidFill>
                <a:srgbClr val="D7FFE9"/>
              </a:solidFill>
              <a:prstDash val="solid"/>
              <a:miter lim="8000"/>
              <a:headEnd type="none" w="sm" len="sm"/>
              <a:tailEnd type="none" w="sm" len="sm"/>
            </a:ln>
          </p:spPr>
        </p:sp>
        <p:sp>
          <p:nvSpPr>
            <p:cNvPr id="311" name="Google Shape;311;p18"/>
            <p:cNvSpPr txBox="1"/>
            <p:nvPr/>
          </p:nvSpPr>
          <p:spPr>
            <a:xfrm>
              <a:off x="0" y="-38100"/>
              <a:ext cx="279205" cy="3278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1" name="Google Shape;277;p20">
            <a:extLst>
              <a:ext uri="{FF2B5EF4-FFF2-40B4-BE49-F238E27FC236}">
                <a16:creationId xmlns:a16="http://schemas.microsoft.com/office/drawing/2014/main" xmlns="" id="{6A30E8B5-6614-43C8-B381-A38EC808CF0C}"/>
              </a:ext>
            </a:extLst>
          </p:cNvPr>
          <p:cNvSpPr txBox="1"/>
          <p:nvPr/>
        </p:nvSpPr>
        <p:spPr>
          <a:xfrm>
            <a:off x="1028700" y="0"/>
            <a:ext cx="17259300" cy="1181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i="0" u="none" strike="noStrike" cap="none" dirty="0">
                <a:solidFill>
                  <a:srgbClr val="33CC33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3.Личный вклад в повышение качества образования, совершенствование методов обучения и воспитания</a:t>
            </a:r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xmlns="" id="{D4225772-9304-4243-9C5C-BBB6616D1E3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23" b="69385"/>
          <a:stretch/>
        </p:blipFill>
        <p:spPr>
          <a:xfrm>
            <a:off x="1028699" y="1194731"/>
            <a:ext cx="17259301" cy="363468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CEB23F16-E59B-419C-8611-AF401C3B3A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4181" y="2375594"/>
            <a:ext cx="2990251" cy="4113648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E990D8F4-7CD5-4678-B8FD-7DD3B661B1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71650" y="2390663"/>
            <a:ext cx="2990252" cy="4113648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E29600A4-8E0F-4BA5-8211-EB04B333EA7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0597" y="6723644"/>
            <a:ext cx="4342144" cy="3076933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73282680-B2F1-49C9-9553-B02A8AA97E06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7936" t="7860" r="3754" b="7038"/>
          <a:stretch/>
        </p:blipFill>
        <p:spPr>
          <a:xfrm rot="5400000">
            <a:off x="5498220" y="6194641"/>
            <a:ext cx="3084642" cy="408940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49C82FDE-E0AE-4E4D-ADAD-43E6637CEC3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6200000">
            <a:off x="12152402" y="3591868"/>
            <a:ext cx="6597944" cy="4553682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6396D34E-7C20-413C-8274-1B0C53321B7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702544" y="2393315"/>
            <a:ext cx="4514751" cy="3199246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9612544" y="5980175"/>
            <a:ext cx="3061040" cy="3916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8496345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p21"/>
          <p:cNvSpPr txBox="1"/>
          <p:nvPr/>
        </p:nvSpPr>
        <p:spPr>
          <a:xfrm>
            <a:off x="1011688" y="1440721"/>
            <a:ext cx="7603118" cy="7755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600" b="0" i="0" u="none" strike="noStrike" cap="none" dirty="0">
                <a:solidFill>
                  <a:srgbClr val="019F49"/>
                </a:solidFill>
                <a:latin typeface="Playfair Display" panose="00000500000000000000" pitchFamily="2" charset="-52"/>
                <a:ea typeface="Inter Black"/>
                <a:cs typeface="Inter Black"/>
                <a:sym typeface="Inter Black"/>
              </a:rPr>
              <a:t>Курсы повышения квалификации</a:t>
            </a:r>
            <a:endParaRPr sz="900" dirty="0">
              <a:latin typeface="Playfair Display" panose="00000500000000000000" pitchFamily="2" charset="-52"/>
            </a:endParaRPr>
          </a:p>
        </p:txBody>
      </p:sp>
      <p:sp>
        <p:nvSpPr>
          <p:cNvPr id="36" name="Google Shape;277;p20">
            <a:extLst>
              <a:ext uri="{FF2B5EF4-FFF2-40B4-BE49-F238E27FC236}">
                <a16:creationId xmlns:a16="http://schemas.microsoft.com/office/drawing/2014/main" xmlns="" id="{7666902A-4DC7-4B67-B891-E5366CE52085}"/>
              </a:ext>
            </a:extLst>
          </p:cNvPr>
          <p:cNvSpPr txBox="1"/>
          <p:nvPr/>
        </p:nvSpPr>
        <p:spPr>
          <a:xfrm>
            <a:off x="1028700" y="0"/>
            <a:ext cx="17259300" cy="1181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i="0" u="none" strike="noStrike" cap="none" dirty="0">
                <a:solidFill>
                  <a:srgbClr val="33CC33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3.Личный вклад в повышение качества образования, совершенствование методов обучения и воспитания</a:t>
            </a:r>
          </a:p>
        </p:txBody>
      </p:sp>
      <p:pic>
        <p:nvPicPr>
          <p:cNvPr id="37" name="Рисунок 36">
            <a:extLst>
              <a:ext uri="{FF2B5EF4-FFF2-40B4-BE49-F238E27FC236}">
                <a16:creationId xmlns:a16="http://schemas.microsoft.com/office/drawing/2014/main" xmlns="" id="{4B630710-7939-4CCA-9E37-FF26E559BD0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23" b="69385"/>
          <a:stretch/>
        </p:blipFill>
        <p:spPr>
          <a:xfrm>
            <a:off x="1028699" y="1194731"/>
            <a:ext cx="17259301" cy="363468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8EB02437-2EF4-4FE2-B03F-A92C2BF21D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4809" y="2213366"/>
            <a:ext cx="4134411" cy="309195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01032D17-8557-424A-9CCE-F88D2571FE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64405" y="2180095"/>
            <a:ext cx="4297786" cy="325135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8A7B84B5-B1BC-45F0-B08B-79643A9E9B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80266" y="2176303"/>
            <a:ext cx="4297786" cy="325135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8C81CD32-D7E4-4DC9-9F10-0C93EF4ADE5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496126" y="2208806"/>
            <a:ext cx="4697573" cy="3186350"/>
          </a:xfrm>
          <a:prstGeom prst="rect">
            <a:avLst/>
          </a:prstGeom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8F5577F0-00D5-4365-AB7B-239F83B85D77}"/>
              </a:ext>
            </a:extLst>
          </p:cNvPr>
          <p:cNvSpPr/>
          <p:nvPr/>
        </p:nvSpPr>
        <p:spPr>
          <a:xfrm>
            <a:off x="-1" y="5760848"/>
            <a:ext cx="18284217" cy="4526151"/>
          </a:xfrm>
          <a:prstGeom prst="rect">
            <a:avLst/>
          </a:prstGeom>
          <a:solidFill>
            <a:srgbClr val="D4D4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59" name="Google Shape;356;p21">
            <a:extLst>
              <a:ext uri="{FF2B5EF4-FFF2-40B4-BE49-F238E27FC236}">
                <a16:creationId xmlns:a16="http://schemas.microsoft.com/office/drawing/2014/main" xmlns="" id="{552ADE6D-1053-40C7-A5D5-B6A8409D7EB4}"/>
              </a:ext>
            </a:extLst>
          </p:cNvPr>
          <p:cNvGrpSpPr/>
          <p:nvPr/>
        </p:nvGrpSpPr>
        <p:grpSpPr>
          <a:xfrm rot="5400000">
            <a:off x="3924772" y="3502947"/>
            <a:ext cx="1209667" cy="567283"/>
            <a:chOff x="0" y="0"/>
            <a:chExt cx="1847175" cy="1827890"/>
          </a:xfrm>
        </p:grpSpPr>
        <p:sp>
          <p:nvSpPr>
            <p:cNvPr id="60" name="Google Shape;357;p21">
              <a:extLst>
                <a:ext uri="{FF2B5EF4-FFF2-40B4-BE49-F238E27FC236}">
                  <a16:creationId xmlns:a16="http://schemas.microsoft.com/office/drawing/2014/main" xmlns="" id="{AB74700B-FCF8-4122-AECF-C78AF9B137AF}"/>
                </a:ext>
              </a:extLst>
            </p:cNvPr>
            <p:cNvSpPr/>
            <p:nvPr/>
          </p:nvSpPr>
          <p:spPr>
            <a:xfrm>
              <a:off x="0" y="0"/>
              <a:ext cx="1847175" cy="1827890"/>
            </a:xfrm>
            <a:custGeom>
              <a:avLst/>
              <a:gdLst/>
              <a:ahLst/>
              <a:cxnLst/>
              <a:rect l="l" t="t" r="r" b="b"/>
              <a:pathLst>
                <a:path w="1847175" h="1827890" extrusionOk="0">
                  <a:moveTo>
                    <a:pt x="923588" y="0"/>
                  </a:moveTo>
                  <a:lnTo>
                    <a:pt x="1847175" y="1827890"/>
                  </a:lnTo>
                  <a:lnTo>
                    <a:pt x="0" y="1827890"/>
                  </a:lnTo>
                  <a:lnTo>
                    <a:pt x="923588" y="0"/>
                  </a:lnTo>
                  <a:close/>
                </a:path>
              </a:pathLst>
            </a:custGeom>
            <a:gradFill>
              <a:gsLst>
                <a:gs pos="0">
                  <a:srgbClr val="D7FFE9"/>
                </a:gs>
                <a:gs pos="100000">
                  <a:srgbClr val="019F49"/>
                </a:gs>
              </a:gsLst>
              <a:lin ang="2700000" scaled="0"/>
            </a:gradFill>
            <a:ln>
              <a:noFill/>
            </a:ln>
          </p:spPr>
        </p:sp>
        <p:sp>
          <p:nvSpPr>
            <p:cNvPr id="61" name="Google Shape;358;p21">
              <a:extLst>
                <a:ext uri="{FF2B5EF4-FFF2-40B4-BE49-F238E27FC236}">
                  <a16:creationId xmlns:a16="http://schemas.microsoft.com/office/drawing/2014/main" xmlns="" id="{03415D85-E444-46AC-8C34-721A36697CB7}"/>
                </a:ext>
              </a:extLst>
            </p:cNvPr>
            <p:cNvSpPr txBox="1"/>
            <p:nvPr/>
          </p:nvSpPr>
          <p:spPr>
            <a:xfrm>
              <a:off x="288621" y="810563"/>
              <a:ext cx="1269933" cy="88676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62" name="Google Shape;356;p21">
            <a:extLst>
              <a:ext uri="{FF2B5EF4-FFF2-40B4-BE49-F238E27FC236}">
                <a16:creationId xmlns:a16="http://schemas.microsoft.com/office/drawing/2014/main" xmlns="" id="{CDE3626D-7724-4234-985C-0549AF948D9B}"/>
              </a:ext>
            </a:extLst>
          </p:cNvPr>
          <p:cNvGrpSpPr/>
          <p:nvPr/>
        </p:nvGrpSpPr>
        <p:grpSpPr>
          <a:xfrm rot="5400000">
            <a:off x="8375432" y="3462608"/>
            <a:ext cx="1209667" cy="567283"/>
            <a:chOff x="0" y="0"/>
            <a:chExt cx="1847175" cy="1827890"/>
          </a:xfrm>
        </p:grpSpPr>
        <p:sp>
          <p:nvSpPr>
            <p:cNvPr id="63" name="Google Shape;357;p21">
              <a:extLst>
                <a:ext uri="{FF2B5EF4-FFF2-40B4-BE49-F238E27FC236}">
                  <a16:creationId xmlns:a16="http://schemas.microsoft.com/office/drawing/2014/main" xmlns="" id="{4B5902CE-ADBE-41EA-A406-9B937282F26F}"/>
                </a:ext>
              </a:extLst>
            </p:cNvPr>
            <p:cNvSpPr/>
            <p:nvPr/>
          </p:nvSpPr>
          <p:spPr>
            <a:xfrm>
              <a:off x="0" y="0"/>
              <a:ext cx="1847175" cy="1827890"/>
            </a:xfrm>
            <a:custGeom>
              <a:avLst/>
              <a:gdLst/>
              <a:ahLst/>
              <a:cxnLst/>
              <a:rect l="l" t="t" r="r" b="b"/>
              <a:pathLst>
                <a:path w="1847175" h="1827890" extrusionOk="0">
                  <a:moveTo>
                    <a:pt x="923588" y="0"/>
                  </a:moveTo>
                  <a:lnTo>
                    <a:pt x="1847175" y="1827890"/>
                  </a:lnTo>
                  <a:lnTo>
                    <a:pt x="0" y="1827890"/>
                  </a:lnTo>
                  <a:lnTo>
                    <a:pt x="923588" y="0"/>
                  </a:lnTo>
                  <a:close/>
                </a:path>
              </a:pathLst>
            </a:custGeom>
            <a:gradFill>
              <a:gsLst>
                <a:gs pos="0">
                  <a:srgbClr val="D7FFE9"/>
                </a:gs>
                <a:gs pos="100000">
                  <a:srgbClr val="019F49"/>
                </a:gs>
              </a:gsLst>
              <a:lin ang="2700000" scaled="0"/>
            </a:gradFill>
            <a:ln>
              <a:noFill/>
            </a:ln>
          </p:spPr>
        </p:sp>
        <p:sp>
          <p:nvSpPr>
            <p:cNvPr id="64" name="Google Shape;358;p21">
              <a:extLst>
                <a:ext uri="{FF2B5EF4-FFF2-40B4-BE49-F238E27FC236}">
                  <a16:creationId xmlns:a16="http://schemas.microsoft.com/office/drawing/2014/main" xmlns="" id="{240EBCC6-E824-4BC1-8A64-79F906231383}"/>
                </a:ext>
              </a:extLst>
            </p:cNvPr>
            <p:cNvSpPr txBox="1"/>
            <p:nvPr/>
          </p:nvSpPr>
          <p:spPr>
            <a:xfrm>
              <a:off x="288621" y="810563"/>
              <a:ext cx="1269933" cy="88676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65" name="Google Shape;356;p21">
            <a:extLst>
              <a:ext uri="{FF2B5EF4-FFF2-40B4-BE49-F238E27FC236}">
                <a16:creationId xmlns:a16="http://schemas.microsoft.com/office/drawing/2014/main" xmlns="" id="{FC957660-899B-4378-9595-01B5E17958B3}"/>
              </a:ext>
            </a:extLst>
          </p:cNvPr>
          <p:cNvGrpSpPr/>
          <p:nvPr/>
        </p:nvGrpSpPr>
        <p:grpSpPr>
          <a:xfrm rot="5400000">
            <a:off x="12891292" y="3555678"/>
            <a:ext cx="1209667" cy="492605"/>
            <a:chOff x="0" y="0"/>
            <a:chExt cx="1847175" cy="1827890"/>
          </a:xfrm>
        </p:grpSpPr>
        <p:sp>
          <p:nvSpPr>
            <p:cNvPr id="66" name="Google Shape;357;p21">
              <a:extLst>
                <a:ext uri="{FF2B5EF4-FFF2-40B4-BE49-F238E27FC236}">
                  <a16:creationId xmlns:a16="http://schemas.microsoft.com/office/drawing/2014/main" xmlns="" id="{18AEFDA1-AA1D-4EC3-A1B4-5A93273E0237}"/>
                </a:ext>
              </a:extLst>
            </p:cNvPr>
            <p:cNvSpPr/>
            <p:nvPr/>
          </p:nvSpPr>
          <p:spPr>
            <a:xfrm>
              <a:off x="0" y="0"/>
              <a:ext cx="1847175" cy="1827890"/>
            </a:xfrm>
            <a:custGeom>
              <a:avLst/>
              <a:gdLst/>
              <a:ahLst/>
              <a:cxnLst/>
              <a:rect l="l" t="t" r="r" b="b"/>
              <a:pathLst>
                <a:path w="1847175" h="1827890" extrusionOk="0">
                  <a:moveTo>
                    <a:pt x="923588" y="0"/>
                  </a:moveTo>
                  <a:lnTo>
                    <a:pt x="1847175" y="1827890"/>
                  </a:lnTo>
                  <a:lnTo>
                    <a:pt x="0" y="1827890"/>
                  </a:lnTo>
                  <a:lnTo>
                    <a:pt x="923588" y="0"/>
                  </a:lnTo>
                  <a:close/>
                </a:path>
              </a:pathLst>
            </a:custGeom>
            <a:gradFill>
              <a:gsLst>
                <a:gs pos="0">
                  <a:srgbClr val="D7FFE9"/>
                </a:gs>
                <a:gs pos="100000">
                  <a:srgbClr val="019F49"/>
                </a:gs>
              </a:gsLst>
              <a:lin ang="2700000" scaled="0"/>
            </a:gradFill>
            <a:ln>
              <a:noFill/>
            </a:ln>
          </p:spPr>
        </p:sp>
        <p:sp>
          <p:nvSpPr>
            <p:cNvPr id="67" name="Google Shape;358;p21">
              <a:extLst>
                <a:ext uri="{FF2B5EF4-FFF2-40B4-BE49-F238E27FC236}">
                  <a16:creationId xmlns:a16="http://schemas.microsoft.com/office/drawing/2014/main" xmlns="" id="{C31A0EBB-12EE-4564-BE9B-FD3EB47FBE49}"/>
                </a:ext>
              </a:extLst>
            </p:cNvPr>
            <p:cNvSpPr txBox="1"/>
            <p:nvPr/>
          </p:nvSpPr>
          <p:spPr>
            <a:xfrm>
              <a:off x="288621" y="810563"/>
              <a:ext cx="1269933" cy="88676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68" name="Рисунок 67">
            <a:extLst>
              <a:ext uri="{FF2B5EF4-FFF2-40B4-BE49-F238E27FC236}">
                <a16:creationId xmlns:a16="http://schemas.microsoft.com/office/drawing/2014/main" xmlns="" id="{E97C5407-4A3D-47B1-808E-DFDC5CA2969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4809" y="6227799"/>
            <a:ext cx="3968749" cy="3449864"/>
          </a:xfrm>
          <a:prstGeom prst="rect">
            <a:avLst/>
          </a:prstGeom>
        </p:spPr>
      </p:pic>
      <p:grpSp>
        <p:nvGrpSpPr>
          <p:cNvPr id="69" name="Google Shape;356;p21">
            <a:extLst>
              <a:ext uri="{FF2B5EF4-FFF2-40B4-BE49-F238E27FC236}">
                <a16:creationId xmlns:a16="http://schemas.microsoft.com/office/drawing/2014/main" xmlns="" id="{AC95474C-0CD5-47DB-90B5-05090C3DFB4B}"/>
              </a:ext>
            </a:extLst>
          </p:cNvPr>
          <p:cNvGrpSpPr/>
          <p:nvPr/>
        </p:nvGrpSpPr>
        <p:grpSpPr>
          <a:xfrm rot="5400000">
            <a:off x="-356183" y="3524556"/>
            <a:ext cx="1209667" cy="485832"/>
            <a:chOff x="0" y="0"/>
            <a:chExt cx="1847175" cy="1827890"/>
          </a:xfrm>
        </p:grpSpPr>
        <p:sp>
          <p:nvSpPr>
            <p:cNvPr id="70" name="Google Shape;357;p21">
              <a:extLst>
                <a:ext uri="{FF2B5EF4-FFF2-40B4-BE49-F238E27FC236}">
                  <a16:creationId xmlns:a16="http://schemas.microsoft.com/office/drawing/2014/main" xmlns="" id="{40F1E058-768F-4566-8EF1-E16BBBD63EDD}"/>
                </a:ext>
              </a:extLst>
            </p:cNvPr>
            <p:cNvSpPr/>
            <p:nvPr/>
          </p:nvSpPr>
          <p:spPr>
            <a:xfrm>
              <a:off x="0" y="0"/>
              <a:ext cx="1847175" cy="1827890"/>
            </a:xfrm>
            <a:custGeom>
              <a:avLst/>
              <a:gdLst/>
              <a:ahLst/>
              <a:cxnLst/>
              <a:rect l="l" t="t" r="r" b="b"/>
              <a:pathLst>
                <a:path w="1847175" h="1827890" extrusionOk="0">
                  <a:moveTo>
                    <a:pt x="923588" y="0"/>
                  </a:moveTo>
                  <a:lnTo>
                    <a:pt x="1847175" y="1827890"/>
                  </a:lnTo>
                  <a:lnTo>
                    <a:pt x="0" y="1827890"/>
                  </a:lnTo>
                  <a:lnTo>
                    <a:pt x="923588" y="0"/>
                  </a:lnTo>
                  <a:close/>
                </a:path>
              </a:pathLst>
            </a:custGeom>
            <a:gradFill>
              <a:gsLst>
                <a:gs pos="0">
                  <a:srgbClr val="D7FFE9"/>
                </a:gs>
                <a:gs pos="100000">
                  <a:srgbClr val="019F49"/>
                </a:gs>
              </a:gsLst>
              <a:lin ang="2700000" scaled="0"/>
            </a:gradFill>
            <a:ln>
              <a:noFill/>
            </a:ln>
          </p:spPr>
        </p:sp>
        <p:sp>
          <p:nvSpPr>
            <p:cNvPr id="71" name="Google Shape;358;p21">
              <a:extLst>
                <a:ext uri="{FF2B5EF4-FFF2-40B4-BE49-F238E27FC236}">
                  <a16:creationId xmlns:a16="http://schemas.microsoft.com/office/drawing/2014/main" xmlns="" id="{ED29C3BC-4473-4638-8E51-8EA818492D48}"/>
                </a:ext>
              </a:extLst>
            </p:cNvPr>
            <p:cNvSpPr txBox="1"/>
            <p:nvPr/>
          </p:nvSpPr>
          <p:spPr>
            <a:xfrm>
              <a:off x="288621" y="810563"/>
              <a:ext cx="1269933" cy="88676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72" name="Google Shape;356;p21">
            <a:extLst>
              <a:ext uri="{FF2B5EF4-FFF2-40B4-BE49-F238E27FC236}">
                <a16:creationId xmlns:a16="http://schemas.microsoft.com/office/drawing/2014/main" xmlns="" id="{D0419C77-9E38-48D7-AA5A-E79B23E1A29E}"/>
              </a:ext>
            </a:extLst>
          </p:cNvPr>
          <p:cNvGrpSpPr/>
          <p:nvPr/>
        </p:nvGrpSpPr>
        <p:grpSpPr>
          <a:xfrm rot="5400000">
            <a:off x="-392835" y="7714101"/>
            <a:ext cx="1209667" cy="485832"/>
            <a:chOff x="0" y="0"/>
            <a:chExt cx="1847175" cy="1827890"/>
          </a:xfrm>
        </p:grpSpPr>
        <p:sp>
          <p:nvSpPr>
            <p:cNvPr id="73" name="Google Shape;357;p21">
              <a:extLst>
                <a:ext uri="{FF2B5EF4-FFF2-40B4-BE49-F238E27FC236}">
                  <a16:creationId xmlns:a16="http://schemas.microsoft.com/office/drawing/2014/main" xmlns="" id="{76D9CC75-4B3E-4486-80A6-250AD7B65F35}"/>
                </a:ext>
              </a:extLst>
            </p:cNvPr>
            <p:cNvSpPr/>
            <p:nvPr/>
          </p:nvSpPr>
          <p:spPr>
            <a:xfrm>
              <a:off x="0" y="0"/>
              <a:ext cx="1847175" cy="1827890"/>
            </a:xfrm>
            <a:custGeom>
              <a:avLst/>
              <a:gdLst/>
              <a:ahLst/>
              <a:cxnLst/>
              <a:rect l="l" t="t" r="r" b="b"/>
              <a:pathLst>
                <a:path w="1847175" h="1827890" extrusionOk="0">
                  <a:moveTo>
                    <a:pt x="923588" y="0"/>
                  </a:moveTo>
                  <a:lnTo>
                    <a:pt x="1847175" y="1827890"/>
                  </a:lnTo>
                  <a:lnTo>
                    <a:pt x="0" y="1827890"/>
                  </a:lnTo>
                  <a:lnTo>
                    <a:pt x="923588" y="0"/>
                  </a:lnTo>
                  <a:close/>
                </a:path>
              </a:pathLst>
            </a:custGeom>
            <a:gradFill>
              <a:gsLst>
                <a:gs pos="0">
                  <a:srgbClr val="D7FFE9"/>
                </a:gs>
                <a:gs pos="100000">
                  <a:srgbClr val="019F49"/>
                </a:gs>
              </a:gsLst>
              <a:lin ang="2700000" scaled="0"/>
            </a:gradFill>
            <a:ln>
              <a:noFill/>
            </a:ln>
          </p:spPr>
        </p:sp>
        <p:sp>
          <p:nvSpPr>
            <p:cNvPr id="74" name="Google Shape;358;p21">
              <a:extLst>
                <a:ext uri="{FF2B5EF4-FFF2-40B4-BE49-F238E27FC236}">
                  <a16:creationId xmlns:a16="http://schemas.microsoft.com/office/drawing/2014/main" xmlns="" id="{E1F68948-F21E-4405-B047-1E39401393BF}"/>
                </a:ext>
              </a:extLst>
            </p:cNvPr>
            <p:cNvSpPr txBox="1"/>
            <p:nvPr/>
          </p:nvSpPr>
          <p:spPr>
            <a:xfrm>
              <a:off x="288621" y="810563"/>
              <a:ext cx="1269933" cy="88676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32CC5E31-3F91-45B2-9B84-6D93564957E7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775" b="2922"/>
          <a:stretch/>
        </p:blipFill>
        <p:spPr>
          <a:xfrm rot="5400000">
            <a:off x="4899913" y="5820271"/>
            <a:ext cx="3371430" cy="4343353"/>
          </a:xfrm>
          <a:prstGeom prst="rect">
            <a:avLst/>
          </a:prstGeom>
        </p:spPr>
      </p:pic>
      <p:grpSp>
        <p:nvGrpSpPr>
          <p:cNvPr id="77" name="Google Shape;356;p21">
            <a:extLst>
              <a:ext uri="{FF2B5EF4-FFF2-40B4-BE49-F238E27FC236}">
                <a16:creationId xmlns:a16="http://schemas.microsoft.com/office/drawing/2014/main" xmlns="" id="{70CCD662-ED29-44CA-9A03-FD040C27CB6D}"/>
              </a:ext>
            </a:extLst>
          </p:cNvPr>
          <p:cNvGrpSpPr/>
          <p:nvPr/>
        </p:nvGrpSpPr>
        <p:grpSpPr>
          <a:xfrm rot="5400000">
            <a:off x="3781641" y="7682897"/>
            <a:ext cx="1209667" cy="485832"/>
            <a:chOff x="0" y="0"/>
            <a:chExt cx="1847175" cy="1827890"/>
          </a:xfrm>
        </p:grpSpPr>
        <p:sp>
          <p:nvSpPr>
            <p:cNvPr id="78" name="Google Shape;357;p21">
              <a:extLst>
                <a:ext uri="{FF2B5EF4-FFF2-40B4-BE49-F238E27FC236}">
                  <a16:creationId xmlns:a16="http://schemas.microsoft.com/office/drawing/2014/main" xmlns="" id="{C562AC67-FA66-4BB3-B937-F96BF1A0A548}"/>
                </a:ext>
              </a:extLst>
            </p:cNvPr>
            <p:cNvSpPr/>
            <p:nvPr/>
          </p:nvSpPr>
          <p:spPr>
            <a:xfrm>
              <a:off x="0" y="0"/>
              <a:ext cx="1847175" cy="1827890"/>
            </a:xfrm>
            <a:custGeom>
              <a:avLst/>
              <a:gdLst/>
              <a:ahLst/>
              <a:cxnLst/>
              <a:rect l="l" t="t" r="r" b="b"/>
              <a:pathLst>
                <a:path w="1847175" h="1827890" extrusionOk="0">
                  <a:moveTo>
                    <a:pt x="923588" y="0"/>
                  </a:moveTo>
                  <a:lnTo>
                    <a:pt x="1847175" y="1827890"/>
                  </a:lnTo>
                  <a:lnTo>
                    <a:pt x="0" y="1827890"/>
                  </a:lnTo>
                  <a:lnTo>
                    <a:pt x="923588" y="0"/>
                  </a:lnTo>
                  <a:close/>
                </a:path>
              </a:pathLst>
            </a:custGeom>
            <a:gradFill>
              <a:gsLst>
                <a:gs pos="0">
                  <a:srgbClr val="D7FFE9"/>
                </a:gs>
                <a:gs pos="100000">
                  <a:srgbClr val="019F49"/>
                </a:gs>
              </a:gsLst>
              <a:lin ang="2700000" scaled="0"/>
            </a:gradFill>
            <a:ln>
              <a:noFill/>
            </a:ln>
          </p:spPr>
        </p:sp>
        <p:sp>
          <p:nvSpPr>
            <p:cNvPr id="79" name="Google Shape;358;p21">
              <a:extLst>
                <a:ext uri="{FF2B5EF4-FFF2-40B4-BE49-F238E27FC236}">
                  <a16:creationId xmlns:a16="http://schemas.microsoft.com/office/drawing/2014/main" xmlns="" id="{3B2FE766-EE30-42EF-9B36-2F594799F4C1}"/>
                </a:ext>
              </a:extLst>
            </p:cNvPr>
            <p:cNvSpPr txBox="1"/>
            <p:nvPr/>
          </p:nvSpPr>
          <p:spPr>
            <a:xfrm>
              <a:off x="288621" y="810563"/>
              <a:ext cx="1269933" cy="88676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2690B06B-4C36-4D2D-9FD1-917ECA6C43E3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4951" r="4116" b="3689"/>
          <a:stretch/>
        </p:blipFill>
        <p:spPr>
          <a:xfrm rot="5400000">
            <a:off x="9426506" y="5814533"/>
            <a:ext cx="3371430" cy="4275203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43C2C80C-6404-4B2A-91B1-09DFE20F0AD1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t="940" r="6019" b="3234"/>
          <a:stretch/>
        </p:blipFill>
        <p:spPr>
          <a:xfrm rot="5400000">
            <a:off x="14142941" y="5580984"/>
            <a:ext cx="3435523" cy="4729157"/>
          </a:xfrm>
          <a:prstGeom prst="rect">
            <a:avLst/>
          </a:prstGeom>
        </p:spPr>
      </p:pic>
      <p:grpSp>
        <p:nvGrpSpPr>
          <p:cNvPr id="86" name="Google Shape;356;p21">
            <a:extLst>
              <a:ext uri="{FF2B5EF4-FFF2-40B4-BE49-F238E27FC236}">
                <a16:creationId xmlns:a16="http://schemas.microsoft.com/office/drawing/2014/main" xmlns="" id="{51ABE00A-6459-426E-84A6-1279453BC884}"/>
              </a:ext>
            </a:extLst>
          </p:cNvPr>
          <p:cNvGrpSpPr/>
          <p:nvPr/>
        </p:nvGrpSpPr>
        <p:grpSpPr>
          <a:xfrm rot="5400000">
            <a:off x="8443644" y="7673376"/>
            <a:ext cx="1209667" cy="567283"/>
            <a:chOff x="0" y="0"/>
            <a:chExt cx="1847175" cy="1827890"/>
          </a:xfrm>
        </p:grpSpPr>
        <p:sp>
          <p:nvSpPr>
            <p:cNvPr id="87" name="Google Shape;357;p21">
              <a:extLst>
                <a:ext uri="{FF2B5EF4-FFF2-40B4-BE49-F238E27FC236}">
                  <a16:creationId xmlns:a16="http://schemas.microsoft.com/office/drawing/2014/main" xmlns="" id="{A3C5B2C6-17B0-4673-A172-F7652349DD94}"/>
                </a:ext>
              </a:extLst>
            </p:cNvPr>
            <p:cNvSpPr/>
            <p:nvPr/>
          </p:nvSpPr>
          <p:spPr>
            <a:xfrm>
              <a:off x="0" y="0"/>
              <a:ext cx="1847175" cy="1827890"/>
            </a:xfrm>
            <a:custGeom>
              <a:avLst/>
              <a:gdLst/>
              <a:ahLst/>
              <a:cxnLst/>
              <a:rect l="l" t="t" r="r" b="b"/>
              <a:pathLst>
                <a:path w="1847175" h="1827890" extrusionOk="0">
                  <a:moveTo>
                    <a:pt x="923588" y="0"/>
                  </a:moveTo>
                  <a:lnTo>
                    <a:pt x="1847175" y="1827890"/>
                  </a:lnTo>
                  <a:lnTo>
                    <a:pt x="0" y="1827890"/>
                  </a:lnTo>
                  <a:lnTo>
                    <a:pt x="923588" y="0"/>
                  </a:lnTo>
                  <a:close/>
                </a:path>
              </a:pathLst>
            </a:custGeom>
            <a:gradFill>
              <a:gsLst>
                <a:gs pos="0">
                  <a:srgbClr val="D7FFE9"/>
                </a:gs>
                <a:gs pos="100000">
                  <a:srgbClr val="019F49"/>
                </a:gs>
              </a:gsLst>
              <a:lin ang="2700000" scaled="0"/>
            </a:gradFill>
            <a:ln>
              <a:noFill/>
            </a:ln>
          </p:spPr>
        </p:sp>
        <p:sp>
          <p:nvSpPr>
            <p:cNvPr id="88" name="Google Shape;358;p21">
              <a:extLst>
                <a:ext uri="{FF2B5EF4-FFF2-40B4-BE49-F238E27FC236}">
                  <a16:creationId xmlns:a16="http://schemas.microsoft.com/office/drawing/2014/main" xmlns="" id="{8166DF82-494B-4D61-9398-4F0429DC7E4B}"/>
                </a:ext>
              </a:extLst>
            </p:cNvPr>
            <p:cNvSpPr txBox="1"/>
            <p:nvPr/>
          </p:nvSpPr>
          <p:spPr>
            <a:xfrm>
              <a:off x="288621" y="810563"/>
              <a:ext cx="1269933" cy="88676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89" name="Google Shape;356;p21">
            <a:extLst>
              <a:ext uri="{FF2B5EF4-FFF2-40B4-BE49-F238E27FC236}">
                <a16:creationId xmlns:a16="http://schemas.microsoft.com/office/drawing/2014/main" xmlns="" id="{E80A4375-176F-418A-B198-09664C6DC806}"/>
              </a:ext>
            </a:extLst>
          </p:cNvPr>
          <p:cNvGrpSpPr/>
          <p:nvPr/>
        </p:nvGrpSpPr>
        <p:grpSpPr>
          <a:xfrm rot="5400000">
            <a:off x="12931636" y="7681424"/>
            <a:ext cx="1209667" cy="567283"/>
            <a:chOff x="0" y="0"/>
            <a:chExt cx="1847175" cy="1827890"/>
          </a:xfrm>
        </p:grpSpPr>
        <p:sp>
          <p:nvSpPr>
            <p:cNvPr id="90" name="Google Shape;357;p21">
              <a:extLst>
                <a:ext uri="{FF2B5EF4-FFF2-40B4-BE49-F238E27FC236}">
                  <a16:creationId xmlns:a16="http://schemas.microsoft.com/office/drawing/2014/main" xmlns="" id="{7C9B584E-C8D4-4D78-89D2-B611E8A8CB4E}"/>
                </a:ext>
              </a:extLst>
            </p:cNvPr>
            <p:cNvSpPr/>
            <p:nvPr/>
          </p:nvSpPr>
          <p:spPr>
            <a:xfrm>
              <a:off x="0" y="0"/>
              <a:ext cx="1847175" cy="1827890"/>
            </a:xfrm>
            <a:custGeom>
              <a:avLst/>
              <a:gdLst/>
              <a:ahLst/>
              <a:cxnLst/>
              <a:rect l="l" t="t" r="r" b="b"/>
              <a:pathLst>
                <a:path w="1847175" h="1827890" extrusionOk="0">
                  <a:moveTo>
                    <a:pt x="923588" y="0"/>
                  </a:moveTo>
                  <a:lnTo>
                    <a:pt x="1847175" y="1827890"/>
                  </a:lnTo>
                  <a:lnTo>
                    <a:pt x="0" y="1827890"/>
                  </a:lnTo>
                  <a:lnTo>
                    <a:pt x="923588" y="0"/>
                  </a:lnTo>
                  <a:close/>
                </a:path>
              </a:pathLst>
            </a:custGeom>
            <a:gradFill>
              <a:gsLst>
                <a:gs pos="0">
                  <a:srgbClr val="D7FFE9"/>
                </a:gs>
                <a:gs pos="100000">
                  <a:srgbClr val="019F49"/>
                </a:gs>
              </a:gsLst>
              <a:lin ang="2700000" scaled="0"/>
            </a:gradFill>
            <a:ln>
              <a:noFill/>
            </a:ln>
          </p:spPr>
        </p:sp>
        <p:sp>
          <p:nvSpPr>
            <p:cNvPr id="91" name="Google Shape;358;p21">
              <a:extLst>
                <a:ext uri="{FF2B5EF4-FFF2-40B4-BE49-F238E27FC236}">
                  <a16:creationId xmlns:a16="http://schemas.microsoft.com/office/drawing/2014/main" xmlns="" id="{14F41A0C-CDD9-4506-8B82-F2A4EF86AF7C}"/>
                </a:ext>
              </a:extLst>
            </p:cNvPr>
            <p:cNvSpPr txBox="1"/>
            <p:nvPr/>
          </p:nvSpPr>
          <p:spPr>
            <a:xfrm>
              <a:off x="288621" y="810563"/>
              <a:ext cx="1269933" cy="88676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" name="Google Shape;539;p28"/>
          <p:cNvSpPr/>
          <p:nvPr/>
        </p:nvSpPr>
        <p:spPr>
          <a:xfrm rot="10800000">
            <a:off x="4859293" y="1783449"/>
            <a:ext cx="4521189" cy="3177409"/>
          </a:xfrm>
          <a:prstGeom prst="rect">
            <a:avLst/>
          </a:prstGeom>
          <a:gradFill>
            <a:gsLst>
              <a:gs pos="0">
                <a:srgbClr val="D7FFE9"/>
              </a:gs>
              <a:gs pos="100000">
                <a:srgbClr val="019F49"/>
              </a:gs>
            </a:gsLst>
            <a:lin ang="2700000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1" name="Google Shape;541;p28"/>
          <p:cNvSpPr/>
          <p:nvPr/>
        </p:nvSpPr>
        <p:spPr>
          <a:xfrm>
            <a:off x="9380482" y="1783448"/>
            <a:ext cx="8885132" cy="8503552"/>
          </a:xfrm>
          <a:prstGeom prst="rect">
            <a:avLst/>
          </a:prstGeom>
          <a:gradFill>
            <a:gsLst>
              <a:gs pos="0">
                <a:srgbClr val="D7FFE9"/>
              </a:gs>
              <a:gs pos="100000">
                <a:srgbClr val="019F49"/>
              </a:gs>
            </a:gsLst>
            <a:lin ang="2700000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8" name="Google Shape;548;p28"/>
          <p:cNvSpPr txBox="1"/>
          <p:nvPr/>
        </p:nvSpPr>
        <p:spPr>
          <a:xfrm>
            <a:off x="526153" y="7820927"/>
            <a:ext cx="5338233" cy="13542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400" b="0" i="0" u="none" strike="noStrike" cap="none" dirty="0">
                <a:solidFill>
                  <a:srgbClr val="019F49"/>
                </a:solidFill>
                <a:latin typeface="Playfair Display" panose="00000500000000000000" pitchFamily="2" charset="-52"/>
                <a:ea typeface="Inter Black"/>
                <a:cs typeface="Inter Black"/>
                <a:sym typeface="Inter Black"/>
              </a:rPr>
              <a:t>Открытые уроки, мастер-классы</a:t>
            </a:r>
            <a:endParaRPr sz="1050" dirty="0">
              <a:latin typeface="Playfair Display" panose="00000500000000000000" pitchFamily="2" charset="-52"/>
            </a:endParaRPr>
          </a:p>
        </p:txBody>
      </p:sp>
      <p:sp>
        <p:nvSpPr>
          <p:cNvPr id="13" name="Google Shape;277;p20">
            <a:extLst>
              <a:ext uri="{FF2B5EF4-FFF2-40B4-BE49-F238E27FC236}">
                <a16:creationId xmlns:a16="http://schemas.microsoft.com/office/drawing/2014/main" xmlns="" id="{A9ECD3D4-273C-4B16-A5AE-29CD47B5E5A7}"/>
              </a:ext>
            </a:extLst>
          </p:cNvPr>
          <p:cNvSpPr txBox="1"/>
          <p:nvPr/>
        </p:nvSpPr>
        <p:spPr>
          <a:xfrm>
            <a:off x="526153" y="119490"/>
            <a:ext cx="17784233" cy="1181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i="0" u="none" strike="noStrike" cap="none" dirty="0">
                <a:solidFill>
                  <a:srgbClr val="33CC33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4.Транслирование в педагогических коллективах опыта практических результатов своей профессиональной деятельности (доклады, выступления, открытые уроки, мастер-классы)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D3D6750F-5D26-490B-BB02-B5C6D707BCE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23" b="69385"/>
          <a:stretch/>
        </p:blipFill>
        <p:spPr>
          <a:xfrm>
            <a:off x="503767" y="1331728"/>
            <a:ext cx="17761847" cy="31958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C17F7E52-F514-4B1F-BA6D-7E98D28C3AB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sharpenSoften amount="5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rcRect l="4513" b="2705"/>
          <a:stretch/>
        </p:blipFill>
        <p:spPr>
          <a:xfrm>
            <a:off x="526153" y="1861454"/>
            <a:ext cx="4333141" cy="555995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E027A616-4313-4AE2-9B67-D64B652E548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sharpenSoften amount="5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rcRect l="7280" t="995" b="5674"/>
          <a:stretch/>
        </p:blipFill>
        <p:spPr>
          <a:xfrm>
            <a:off x="5261454" y="4960859"/>
            <a:ext cx="4233165" cy="532614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F22D3994-4E48-4D22-96BD-F5CCC38C0E9E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20792" t="9553"/>
          <a:stretch/>
        </p:blipFill>
        <p:spPr>
          <a:xfrm>
            <a:off x="4938120" y="1922074"/>
            <a:ext cx="4333141" cy="290665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8B0A94DA-BB43-4401-9665-3AF5446ADB6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500610" y="1980808"/>
            <a:ext cx="4233165" cy="2847917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5AE1FF23-5298-4B32-A3E5-79D4442A0521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b="11255"/>
          <a:stretch/>
        </p:blipFill>
        <p:spPr>
          <a:xfrm>
            <a:off x="13899724" y="1980808"/>
            <a:ext cx="4199941" cy="284791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80637E85-2F3A-4DDD-8699-3D00169B62E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603839" y="5025408"/>
            <a:ext cx="4129935" cy="247690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18EF86A9-BE76-4B82-A3D9-832C20FFEA04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8873" r="3460" b="13909"/>
          <a:stretch/>
        </p:blipFill>
        <p:spPr>
          <a:xfrm>
            <a:off x="13899724" y="5025408"/>
            <a:ext cx="4199941" cy="2476902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412AD7E2-95A9-4FDA-85B7-C9D244C2700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638248" y="7623929"/>
            <a:ext cx="4129935" cy="2543581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3FCF8921-BA43-4417-93D5-8EBA5A0B332C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t="7164" b="7736"/>
          <a:stretch/>
        </p:blipFill>
        <p:spPr>
          <a:xfrm>
            <a:off x="13899724" y="7621693"/>
            <a:ext cx="4199941" cy="2476902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4" name="Google Shape;424;p23"/>
          <p:cNvGrpSpPr/>
          <p:nvPr/>
        </p:nvGrpSpPr>
        <p:grpSpPr>
          <a:xfrm>
            <a:off x="13181580" y="3487346"/>
            <a:ext cx="4973426" cy="4566049"/>
            <a:chOff x="0" y="-38100"/>
            <a:chExt cx="567932" cy="627518"/>
          </a:xfrm>
        </p:grpSpPr>
        <p:sp>
          <p:nvSpPr>
            <p:cNvPr id="425" name="Google Shape;425;p23"/>
            <p:cNvSpPr/>
            <p:nvPr/>
          </p:nvSpPr>
          <p:spPr>
            <a:xfrm>
              <a:off x="0" y="0"/>
              <a:ext cx="567932" cy="589418"/>
            </a:xfrm>
            <a:custGeom>
              <a:avLst/>
              <a:gdLst/>
              <a:ahLst/>
              <a:cxnLst/>
              <a:rect l="l" t="t" r="r" b="b"/>
              <a:pathLst>
                <a:path w="567932" h="589418" extrusionOk="0">
                  <a:moveTo>
                    <a:pt x="0" y="0"/>
                  </a:moveTo>
                  <a:lnTo>
                    <a:pt x="567932" y="0"/>
                  </a:lnTo>
                  <a:lnTo>
                    <a:pt x="567932" y="589418"/>
                  </a:lnTo>
                  <a:lnTo>
                    <a:pt x="0" y="589418"/>
                  </a:lnTo>
                  <a:close/>
                </a:path>
              </a:pathLst>
            </a:custGeom>
            <a:gradFill>
              <a:gsLst>
                <a:gs pos="0">
                  <a:srgbClr val="D7FFE9"/>
                </a:gs>
                <a:gs pos="100000">
                  <a:srgbClr val="019F49"/>
                </a:gs>
              </a:gsLst>
              <a:lin ang="2700000" scaled="0"/>
            </a:gradFill>
            <a:ln>
              <a:noFill/>
            </a:ln>
          </p:spPr>
        </p:sp>
        <p:sp>
          <p:nvSpPr>
            <p:cNvPr id="426" name="Google Shape;426;p23"/>
            <p:cNvSpPr txBox="1"/>
            <p:nvPr/>
          </p:nvSpPr>
          <p:spPr>
            <a:xfrm>
              <a:off x="0" y="-38100"/>
              <a:ext cx="567932" cy="5585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7" name="Google Shape;277;p20">
            <a:extLst>
              <a:ext uri="{FF2B5EF4-FFF2-40B4-BE49-F238E27FC236}">
                <a16:creationId xmlns:a16="http://schemas.microsoft.com/office/drawing/2014/main" xmlns="" id="{0C8F30EF-0D09-41EF-B363-CC971DCC4DA0}"/>
              </a:ext>
            </a:extLst>
          </p:cNvPr>
          <p:cNvSpPr txBox="1"/>
          <p:nvPr/>
        </p:nvSpPr>
        <p:spPr>
          <a:xfrm>
            <a:off x="526153" y="119490"/>
            <a:ext cx="17784233" cy="1181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i="0" u="none" strike="noStrike" cap="none" dirty="0">
                <a:solidFill>
                  <a:srgbClr val="33CC33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5.Активное участие в работе методических объединений педагогов своей образовательной организации</a:t>
            </a:r>
          </a:p>
        </p:txBody>
      </p:sp>
      <p:pic>
        <p:nvPicPr>
          <p:cNvPr id="28" name="Рисунок 27">
            <a:extLst>
              <a:ext uri="{FF2B5EF4-FFF2-40B4-BE49-F238E27FC236}">
                <a16:creationId xmlns:a16="http://schemas.microsoft.com/office/drawing/2014/main" xmlns="" id="{90AD58D4-88BF-4644-B133-6F3AC476EBF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4354" b="28843"/>
          <a:stretch/>
        </p:blipFill>
        <p:spPr>
          <a:xfrm>
            <a:off x="550333" y="1262980"/>
            <a:ext cx="17726892" cy="399472"/>
          </a:xfrm>
          <a:prstGeom prst="rect">
            <a:avLst/>
          </a:prstGeom>
        </p:spPr>
      </p:pic>
      <p:grpSp>
        <p:nvGrpSpPr>
          <p:cNvPr id="16" name="Google Shape;573;p29">
            <a:extLst>
              <a:ext uri="{FF2B5EF4-FFF2-40B4-BE49-F238E27FC236}">
                <a16:creationId xmlns:a16="http://schemas.microsoft.com/office/drawing/2014/main" xmlns="" id="{4595998F-33B1-4916-80B9-3ACB33CA1AC6}"/>
              </a:ext>
            </a:extLst>
          </p:cNvPr>
          <p:cNvGrpSpPr/>
          <p:nvPr/>
        </p:nvGrpSpPr>
        <p:grpSpPr>
          <a:xfrm>
            <a:off x="475207" y="4020584"/>
            <a:ext cx="6927422" cy="6146926"/>
            <a:chOff x="0" y="-38100"/>
            <a:chExt cx="185836" cy="230967"/>
          </a:xfrm>
        </p:grpSpPr>
        <p:sp>
          <p:nvSpPr>
            <p:cNvPr id="17" name="Google Shape;574;p29">
              <a:extLst>
                <a:ext uri="{FF2B5EF4-FFF2-40B4-BE49-F238E27FC236}">
                  <a16:creationId xmlns:a16="http://schemas.microsoft.com/office/drawing/2014/main" xmlns="" id="{A59B608F-836B-4DCE-9D34-5FA0AF7CB93A}"/>
                </a:ext>
              </a:extLst>
            </p:cNvPr>
            <p:cNvSpPr/>
            <p:nvPr/>
          </p:nvSpPr>
          <p:spPr>
            <a:xfrm>
              <a:off x="0" y="0"/>
              <a:ext cx="185836" cy="192867"/>
            </a:xfrm>
            <a:custGeom>
              <a:avLst/>
              <a:gdLst/>
              <a:ahLst/>
              <a:cxnLst/>
              <a:rect l="l" t="t" r="r" b="b"/>
              <a:pathLst>
                <a:path w="185836" h="192867" extrusionOk="0">
                  <a:moveTo>
                    <a:pt x="0" y="0"/>
                  </a:moveTo>
                  <a:lnTo>
                    <a:pt x="185836" y="0"/>
                  </a:lnTo>
                  <a:lnTo>
                    <a:pt x="185836" y="192867"/>
                  </a:lnTo>
                  <a:lnTo>
                    <a:pt x="0" y="192867"/>
                  </a:lnTo>
                  <a:close/>
                </a:path>
              </a:pathLst>
            </a:custGeom>
            <a:gradFill>
              <a:gsLst>
                <a:gs pos="0">
                  <a:srgbClr val="D7FFE9"/>
                </a:gs>
                <a:gs pos="100000">
                  <a:srgbClr val="019F49"/>
                </a:gs>
              </a:gsLst>
              <a:lin ang="2700000" scaled="0"/>
            </a:gradFill>
            <a:ln>
              <a:noFill/>
            </a:ln>
          </p:spPr>
        </p:sp>
        <p:sp>
          <p:nvSpPr>
            <p:cNvPr id="18" name="Google Shape;575;p29">
              <a:extLst>
                <a:ext uri="{FF2B5EF4-FFF2-40B4-BE49-F238E27FC236}">
                  <a16:creationId xmlns:a16="http://schemas.microsoft.com/office/drawing/2014/main" xmlns="" id="{EBD0D945-E735-4AEE-91B2-2848A9CE9492}"/>
                </a:ext>
              </a:extLst>
            </p:cNvPr>
            <p:cNvSpPr txBox="1"/>
            <p:nvPr/>
          </p:nvSpPr>
          <p:spPr>
            <a:xfrm>
              <a:off x="0" y="-38100"/>
              <a:ext cx="185836" cy="23096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D47484BD-C54D-4A98-AF04-BAC8277902F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sharpenSoften amount="5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rcRect l="1970" t="2336" r="1683" b="2975"/>
          <a:stretch/>
        </p:blipFill>
        <p:spPr>
          <a:xfrm>
            <a:off x="937712" y="1662452"/>
            <a:ext cx="6002412" cy="8143776"/>
          </a:xfrm>
          <a:prstGeom prst="rect">
            <a:avLst/>
          </a:prstGeom>
        </p:spPr>
      </p:pic>
      <p:grpSp>
        <p:nvGrpSpPr>
          <p:cNvPr id="20" name="Google Shape;424;p23">
            <a:extLst>
              <a:ext uri="{FF2B5EF4-FFF2-40B4-BE49-F238E27FC236}">
                <a16:creationId xmlns:a16="http://schemas.microsoft.com/office/drawing/2014/main" xmlns="" id="{0914FB33-A802-4FB0-9189-79DDFB1E44FB}"/>
              </a:ext>
            </a:extLst>
          </p:cNvPr>
          <p:cNvGrpSpPr/>
          <p:nvPr/>
        </p:nvGrpSpPr>
        <p:grpSpPr>
          <a:xfrm>
            <a:off x="7569828" y="1662452"/>
            <a:ext cx="5444553" cy="4107925"/>
            <a:chOff x="0" y="-28652"/>
            <a:chExt cx="567932" cy="618071"/>
          </a:xfrm>
        </p:grpSpPr>
        <p:sp>
          <p:nvSpPr>
            <p:cNvPr id="21" name="Google Shape;425;p23">
              <a:extLst>
                <a:ext uri="{FF2B5EF4-FFF2-40B4-BE49-F238E27FC236}">
                  <a16:creationId xmlns:a16="http://schemas.microsoft.com/office/drawing/2014/main" xmlns="" id="{B71CF291-F557-4DE3-A5FA-020BEAB38A7E}"/>
                </a:ext>
              </a:extLst>
            </p:cNvPr>
            <p:cNvSpPr/>
            <p:nvPr/>
          </p:nvSpPr>
          <p:spPr>
            <a:xfrm>
              <a:off x="0" y="0"/>
              <a:ext cx="567932" cy="589418"/>
            </a:xfrm>
            <a:custGeom>
              <a:avLst/>
              <a:gdLst/>
              <a:ahLst/>
              <a:cxnLst/>
              <a:rect l="l" t="t" r="r" b="b"/>
              <a:pathLst>
                <a:path w="567932" h="589418" extrusionOk="0">
                  <a:moveTo>
                    <a:pt x="0" y="0"/>
                  </a:moveTo>
                  <a:lnTo>
                    <a:pt x="567932" y="0"/>
                  </a:lnTo>
                  <a:lnTo>
                    <a:pt x="567932" y="589418"/>
                  </a:lnTo>
                  <a:lnTo>
                    <a:pt x="0" y="589418"/>
                  </a:lnTo>
                  <a:close/>
                </a:path>
              </a:pathLst>
            </a:custGeom>
            <a:gradFill>
              <a:gsLst>
                <a:gs pos="0">
                  <a:srgbClr val="D7FFE9"/>
                </a:gs>
                <a:gs pos="100000">
                  <a:srgbClr val="019F49"/>
                </a:gs>
              </a:gsLst>
              <a:lin ang="2700000" scaled="0"/>
            </a:gradFill>
            <a:ln>
              <a:noFill/>
            </a:ln>
          </p:spPr>
        </p:sp>
        <p:sp>
          <p:nvSpPr>
            <p:cNvPr id="22" name="Google Shape;426;p23">
              <a:extLst>
                <a:ext uri="{FF2B5EF4-FFF2-40B4-BE49-F238E27FC236}">
                  <a16:creationId xmlns:a16="http://schemas.microsoft.com/office/drawing/2014/main" xmlns="" id="{A2A23B19-B53C-4ABB-827E-B45247AEFF61}"/>
                </a:ext>
              </a:extLst>
            </p:cNvPr>
            <p:cNvSpPr txBox="1"/>
            <p:nvPr/>
          </p:nvSpPr>
          <p:spPr>
            <a:xfrm>
              <a:off x="0" y="-28652"/>
              <a:ext cx="567932" cy="61807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6" name="Google Shape;424;p23">
            <a:extLst>
              <a:ext uri="{FF2B5EF4-FFF2-40B4-BE49-F238E27FC236}">
                <a16:creationId xmlns:a16="http://schemas.microsoft.com/office/drawing/2014/main" xmlns="" id="{87B2D624-DEC9-4D66-960A-B8250A7D6396}"/>
              </a:ext>
            </a:extLst>
          </p:cNvPr>
          <p:cNvGrpSpPr/>
          <p:nvPr/>
        </p:nvGrpSpPr>
        <p:grpSpPr>
          <a:xfrm>
            <a:off x="7599821" y="6207822"/>
            <a:ext cx="5414560" cy="3959688"/>
            <a:chOff x="0" y="-38100"/>
            <a:chExt cx="567932" cy="627518"/>
          </a:xfrm>
        </p:grpSpPr>
        <p:sp>
          <p:nvSpPr>
            <p:cNvPr id="29" name="Google Shape;425;p23">
              <a:extLst>
                <a:ext uri="{FF2B5EF4-FFF2-40B4-BE49-F238E27FC236}">
                  <a16:creationId xmlns:a16="http://schemas.microsoft.com/office/drawing/2014/main" xmlns="" id="{50A93992-37A1-44A9-B9AD-A05E10A4E439}"/>
                </a:ext>
              </a:extLst>
            </p:cNvPr>
            <p:cNvSpPr/>
            <p:nvPr/>
          </p:nvSpPr>
          <p:spPr>
            <a:xfrm>
              <a:off x="0" y="0"/>
              <a:ext cx="567932" cy="589418"/>
            </a:xfrm>
            <a:custGeom>
              <a:avLst/>
              <a:gdLst/>
              <a:ahLst/>
              <a:cxnLst/>
              <a:rect l="l" t="t" r="r" b="b"/>
              <a:pathLst>
                <a:path w="567932" h="589418" extrusionOk="0">
                  <a:moveTo>
                    <a:pt x="0" y="0"/>
                  </a:moveTo>
                  <a:lnTo>
                    <a:pt x="567932" y="0"/>
                  </a:lnTo>
                  <a:lnTo>
                    <a:pt x="567932" y="589418"/>
                  </a:lnTo>
                  <a:lnTo>
                    <a:pt x="0" y="589418"/>
                  </a:lnTo>
                  <a:close/>
                </a:path>
              </a:pathLst>
            </a:custGeom>
            <a:gradFill>
              <a:gsLst>
                <a:gs pos="0">
                  <a:srgbClr val="D7FFE9"/>
                </a:gs>
                <a:gs pos="100000">
                  <a:srgbClr val="019F49"/>
                </a:gs>
              </a:gsLst>
              <a:lin ang="2700000" scaled="0"/>
            </a:gradFill>
            <a:ln>
              <a:noFill/>
            </a:ln>
          </p:spPr>
        </p:sp>
        <p:sp>
          <p:nvSpPr>
            <p:cNvPr id="30" name="Google Shape;426;p23">
              <a:extLst>
                <a:ext uri="{FF2B5EF4-FFF2-40B4-BE49-F238E27FC236}">
                  <a16:creationId xmlns:a16="http://schemas.microsoft.com/office/drawing/2014/main" xmlns="" id="{B0643CF9-76D3-4BEF-AE5A-33B1BFEE4340}"/>
                </a:ext>
              </a:extLst>
            </p:cNvPr>
            <p:cNvSpPr txBox="1"/>
            <p:nvPr/>
          </p:nvSpPr>
          <p:spPr>
            <a:xfrm>
              <a:off x="0" y="-38100"/>
              <a:ext cx="567932" cy="62751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72B66DB9-5E7A-481E-99BC-C16609284C2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363166" y="4193775"/>
            <a:ext cx="4610253" cy="340726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9E9642BF-3809-43AE-B58C-D4285B46AE1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4213" r="8088" b="9251"/>
          <a:stretch/>
        </p:blipFill>
        <p:spPr>
          <a:xfrm>
            <a:off x="7743897" y="2191216"/>
            <a:ext cx="5073292" cy="335824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B251239F-6DDB-486A-B25F-5E930FAABBD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43897" y="6619161"/>
            <a:ext cx="5083528" cy="3208977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EACE"/>
        </a:solidFill>
        <a:effectLst/>
      </p:bgPr>
    </p:bg>
    <p:spTree>
      <p:nvGrpSpPr>
        <p:cNvPr id="1" name="Shape 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" name="Google Shape;460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18661" y="-24649"/>
            <a:ext cx="20503153" cy="10311649"/>
          </a:xfrm>
          <a:prstGeom prst="rect">
            <a:avLst/>
          </a:prstGeom>
          <a:noFill/>
          <a:ln>
            <a:noFill/>
          </a:ln>
        </p:spPr>
      </p:pic>
      <p:sp>
        <p:nvSpPr>
          <p:cNvPr id="462" name="Google Shape;462;p29"/>
          <p:cNvSpPr txBox="1"/>
          <p:nvPr/>
        </p:nvSpPr>
        <p:spPr>
          <a:xfrm>
            <a:off x="5486210" y="3469181"/>
            <a:ext cx="7632631" cy="3323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9000" i="0" u="none" strike="noStrike" cap="none" dirty="0">
                <a:solidFill>
                  <a:srgbClr val="3A3E39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Спасибо за внимание!</a:t>
            </a:r>
            <a:endParaRPr dirty="0"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arket Research Report Slides    ">
  <a:themeElements>
    <a:clrScheme name="Office">
      <a:dk1>
        <a:srgbClr val="000000"/>
      </a:dk1>
      <a:lt1>
        <a:srgbClr val="FFFFFF"/>
      </a:lt1>
      <a:dk2>
        <a:srgbClr val="BBDAE0"/>
      </a:dk2>
      <a:lt2>
        <a:srgbClr val="157E90"/>
      </a:lt2>
      <a:accent1>
        <a:srgbClr val="3A3E39"/>
      </a:accent1>
      <a:accent2>
        <a:srgbClr val="F6F6F6"/>
      </a:accent2>
      <a:accent3>
        <a:srgbClr val="D4D4D4"/>
      </a:accent3>
      <a:accent4>
        <a:srgbClr val="A9A9A9"/>
      </a:accent4>
      <a:accent5>
        <a:srgbClr val="888888"/>
      </a:accent5>
      <a:accent6>
        <a:srgbClr val="BBDAE0"/>
      </a:accent6>
      <a:hlink>
        <a:srgbClr val="157E90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420</TotalTime>
  <Words>306</Words>
  <Application>Microsoft Office PowerPoint</Application>
  <PresentationFormat>Произвольный</PresentationFormat>
  <Paragraphs>39</Paragraphs>
  <Slides>14</Slides>
  <Notes>14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Playfair Display</vt:lpstr>
      <vt:lpstr>Calibri</vt:lpstr>
      <vt:lpstr>Georgia</vt:lpstr>
      <vt:lpstr>Inter Black</vt:lpstr>
      <vt:lpstr>Market Research Report Slides    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Сергей</cp:lastModifiedBy>
  <cp:revision>23</cp:revision>
  <dcterms:modified xsi:type="dcterms:W3CDTF">2025-09-03T09:29:24Z</dcterms:modified>
</cp:coreProperties>
</file>